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60"/>
  </p:notesMasterIdLst>
  <p:handoutMasterIdLst>
    <p:handoutMasterId r:id="rId61"/>
  </p:handoutMasterIdLst>
  <p:sldIdLst>
    <p:sldId id="351" r:id="rId2"/>
    <p:sldId id="369" r:id="rId3"/>
    <p:sldId id="371" r:id="rId4"/>
    <p:sldId id="372" r:id="rId5"/>
    <p:sldId id="373" r:id="rId6"/>
    <p:sldId id="374" r:id="rId7"/>
    <p:sldId id="375" r:id="rId8"/>
    <p:sldId id="376" r:id="rId9"/>
    <p:sldId id="377" r:id="rId10"/>
    <p:sldId id="363" r:id="rId11"/>
    <p:sldId id="364" r:id="rId12"/>
    <p:sldId id="365" r:id="rId13"/>
    <p:sldId id="353" r:id="rId14"/>
    <p:sldId id="445" r:id="rId15"/>
    <p:sldId id="446" r:id="rId16"/>
    <p:sldId id="456" r:id="rId17"/>
    <p:sldId id="455" r:id="rId18"/>
    <p:sldId id="457" r:id="rId19"/>
    <p:sldId id="428" r:id="rId20"/>
    <p:sldId id="452" r:id="rId21"/>
    <p:sldId id="258" r:id="rId22"/>
    <p:sldId id="466" r:id="rId23"/>
    <p:sldId id="265" r:id="rId24"/>
    <p:sldId id="261" r:id="rId25"/>
    <p:sldId id="263" r:id="rId26"/>
    <p:sldId id="385" r:id="rId27"/>
    <p:sldId id="386" r:id="rId28"/>
    <p:sldId id="387" r:id="rId29"/>
    <p:sldId id="388" r:id="rId30"/>
    <p:sldId id="389" r:id="rId31"/>
    <p:sldId id="390" r:id="rId32"/>
    <p:sldId id="400" r:id="rId33"/>
    <p:sldId id="401" r:id="rId34"/>
    <p:sldId id="402" r:id="rId35"/>
    <p:sldId id="403" r:id="rId36"/>
    <p:sldId id="459" r:id="rId37"/>
    <p:sldId id="464" r:id="rId38"/>
    <p:sldId id="465" r:id="rId39"/>
    <p:sldId id="404" r:id="rId40"/>
    <p:sldId id="407" r:id="rId41"/>
    <p:sldId id="439" r:id="rId42"/>
    <p:sldId id="408" r:id="rId43"/>
    <p:sldId id="409" r:id="rId44"/>
    <p:sldId id="410" r:id="rId45"/>
    <p:sldId id="411" r:id="rId46"/>
    <p:sldId id="412" r:id="rId47"/>
    <p:sldId id="413" r:id="rId48"/>
    <p:sldId id="414" r:id="rId49"/>
    <p:sldId id="415" r:id="rId50"/>
    <p:sldId id="416" r:id="rId51"/>
    <p:sldId id="417" r:id="rId52"/>
    <p:sldId id="418" r:id="rId53"/>
    <p:sldId id="420" r:id="rId54"/>
    <p:sldId id="460" r:id="rId55"/>
    <p:sldId id="447" r:id="rId56"/>
    <p:sldId id="448" r:id="rId57"/>
    <p:sldId id="449" r:id="rId58"/>
    <p:sldId id="451" r:id="rId5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4C9"/>
    <a:srgbClr val="6600CC"/>
    <a:srgbClr val="FFFF99"/>
    <a:srgbClr val="FFCC66"/>
    <a:srgbClr val="323296"/>
    <a:srgbClr val="35482E"/>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4893" autoAdjust="0"/>
  </p:normalViewPr>
  <p:slideViewPr>
    <p:cSldViewPr>
      <p:cViewPr>
        <p:scale>
          <a:sx n="66" d="100"/>
          <a:sy n="66" d="100"/>
        </p:scale>
        <p:origin x="-39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7887A-A040-412A-84DE-EFD51DEFDE21}" type="doc">
      <dgm:prSet loTypeId="urn:microsoft.com/office/officeart/2005/8/layout/orgChart1" loCatId="hierarchy" qsTypeId="urn:microsoft.com/office/officeart/2005/8/quickstyle/simple4" qsCatId="simple" csTypeId="urn:microsoft.com/office/officeart/2005/8/colors/accent1_2" csCatId="accent1" phldr="1"/>
      <dgm:spPr/>
    </dgm:pt>
    <dgm:pt modelId="{E3E49CF8-8B38-434C-A584-6E360D72315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rPr>
            <a:t>В сфере услуг на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rPr>
            <a:t>международных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rPr>
            <a:t>рынках</a:t>
          </a:r>
        </a:p>
      </dgm:t>
    </dgm:pt>
    <dgm:pt modelId="{80DBB52E-9F38-4200-A802-F14060B4DFC2}" type="parTrans" cxnId="{8BC508A4-67FD-4952-97DF-02C19411168B}">
      <dgm:prSet/>
      <dgm:spPr/>
    </dgm:pt>
    <dgm:pt modelId="{A1B74DAA-0CC7-4B32-9795-BBC924F4B96F}" type="sibTrans" cxnId="{8BC508A4-67FD-4952-97DF-02C19411168B}">
      <dgm:prSet/>
      <dgm:spPr/>
    </dgm:pt>
    <dgm:pt modelId="{5A419443-B8FD-4FC9-A9EF-53FCEFAFF7B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smtClean="0">
            <a:ln/>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Международное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сотрудничество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effectLst/>
            <a:latin typeface="Arial" charset="0"/>
          </a:endParaRPr>
        </a:p>
      </dgm:t>
    </dgm:pt>
    <dgm:pt modelId="{F0DF7723-C757-4361-9E3C-E8EFEFD4F879}" type="parTrans" cxnId="{D709A43F-3477-4AD0-9048-75FD27C11566}">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7B8BB465-BE23-45FA-AAD5-7DAC115A7E1A}" type="sibTrans" cxnId="{D709A43F-3477-4AD0-9048-75FD27C11566}">
      <dgm:prSet/>
      <dgm:spPr/>
    </dgm:pt>
    <dgm:pt modelId="{5FA30102-3B62-48C1-AD34-3AF61904FD8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Международная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торговля </a:t>
          </a:r>
          <a:endParaRPr kumimoji="0" lang="ru-RU" b="1" i="0" u="none" strike="noStrike" cap="none" normalizeH="0" baseline="0" dirty="0" smtClean="0">
            <a:ln/>
            <a:effectLst/>
            <a:latin typeface="Arial" charset="0"/>
          </a:endParaRPr>
        </a:p>
      </dgm:t>
    </dgm:pt>
    <dgm:pt modelId="{C6B9D106-45B8-4140-B6C8-0D36E25B6224}" type="parTrans" cxnId="{3E7C148E-4E51-4EC8-A99E-44C29D0FDA07}">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334A679E-CAFC-4F19-B7C4-54C9EC0B0F10}" type="sibTrans" cxnId="{3E7C148E-4E51-4EC8-A99E-44C29D0FDA07}">
      <dgm:prSet/>
      <dgm:spPr/>
    </dgm:pt>
    <dgm:pt modelId="{9A44B586-CE74-467E-AF81-7657D735AA1B}" type="pres">
      <dgm:prSet presAssocID="{FEC7887A-A040-412A-84DE-EFD51DEFDE21}" presName="hierChild1" presStyleCnt="0">
        <dgm:presLayoutVars>
          <dgm:orgChart val="1"/>
          <dgm:chPref val="1"/>
          <dgm:dir/>
          <dgm:animOne val="branch"/>
          <dgm:animLvl val="lvl"/>
          <dgm:resizeHandles/>
        </dgm:presLayoutVars>
      </dgm:prSet>
      <dgm:spPr/>
    </dgm:pt>
    <dgm:pt modelId="{9A4FD634-795F-4FC4-A400-FD5136AC739E}" type="pres">
      <dgm:prSet presAssocID="{E3E49CF8-8B38-434C-A584-6E360D723159}" presName="hierRoot1" presStyleCnt="0">
        <dgm:presLayoutVars>
          <dgm:hierBranch/>
        </dgm:presLayoutVars>
      </dgm:prSet>
      <dgm:spPr/>
    </dgm:pt>
    <dgm:pt modelId="{254A5E57-D3B2-4E7D-8406-8E95AED5403C}" type="pres">
      <dgm:prSet presAssocID="{E3E49CF8-8B38-434C-A584-6E360D723159}" presName="rootComposite1" presStyleCnt="0"/>
      <dgm:spPr/>
    </dgm:pt>
    <dgm:pt modelId="{B89B4E9C-BDEC-48E3-8556-7B30867AE65A}" type="pres">
      <dgm:prSet presAssocID="{E3E49CF8-8B38-434C-A584-6E360D723159}" presName="rootText1" presStyleLbl="node0" presStyleIdx="0" presStyleCnt="1">
        <dgm:presLayoutVars>
          <dgm:chPref val="3"/>
        </dgm:presLayoutVars>
      </dgm:prSet>
      <dgm:spPr/>
      <dgm:t>
        <a:bodyPr/>
        <a:lstStyle/>
        <a:p>
          <a:endParaRPr lang="ru-RU"/>
        </a:p>
      </dgm:t>
    </dgm:pt>
    <dgm:pt modelId="{C734C25C-4D9A-4193-9BEB-F4B48EDCB93A}" type="pres">
      <dgm:prSet presAssocID="{E3E49CF8-8B38-434C-A584-6E360D723159}" presName="rootConnector1" presStyleLbl="node1" presStyleIdx="0" presStyleCnt="0"/>
      <dgm:spPr/>
      <dgm:t>
        <a:bodyPr/>
        <a:lstStyle/>
        <a:p>
          <a:endParaRPr lang="ru-RU"/>
        </a:p>
      </dgm:t>
    </dgm:pt>
    <dgm:pt modelId="{5FFB1969-5470-4E26-B389-A417918680DD}" type="pres">
      <dgm:prSet presAssocID="{E3E49CF8-8B38-434C-A584-6E360D723159}" presName="hierChild2" presStyleCnt="0"/>
      <dgm:spPr/>
    </dgm:pt>
    <dgm:pt modelId="{362DF675-4411-4054-AC75-1ABAB3377E6E}" type="pres">
      <dgm:prSet presAssocID="{F0DF7723-C757-4361-9E3C-E8EFEFD4F879}" presName="Name35" presStyleLbl="parChTrans1D2" presStyleIdx="0" presStyleCnt="2"/>
      <dgm:spPr/>
      <dgm:t>
        <a:bodyPr/>
        <a:lstStyle/>
        <a:p>
          <a:endParaRPr lang="ru-RU"/>
        </a:p>
      </dgm:t>
    </dgm:pt>
    <dgm:pt modelId="{616B5E5F-2545-4584-AD3A-B9AC49FF5F4B}" type="pres">
      <dgm:prSet presAssocID="{5A419443-B8FD-4FC9-A9EF-53FCEFAFF7BF}" presName="hierRoot2" presStyleCnt="0">
        <dgm:presLayoutVars>
          <dgm:hierBranch/>
        </dgm:presLayoutVars>
      </dgm:prSet>
      <dgm:spPr/>
    </dgm:pt>
    <dgm:pt modelId="{C7887B66-0BC0-45BB-A5A8-3390C29C396E}" type="pres">
      <dgm:prSet presAssocID="{5A419443-B8FD-4FC9-A9EF-53FCEFAFF7BF}" presName="rootComposite" presStyleCnt="0"/>
      <dgm:spPr/>
    </dgm:pt>
    <dgm:pt modelId="{17C97FCB-5CB0-4512-B4F1-072032AE2C66}" type="pres">
      <dgm:prSet presAssocID="{5A419443-B8FD-4FC9-A9EF-53FCEFAFF7BF}" presName="rootText" presStyleLbl="node2" presStyleIdx="0" presStyleCnt="2">
        <dgm:presLayoutVars>
          <dgm:chPref val="3"/>
        </dgm:presLayoutVars>
      </dgm:prSet>
      <dgm:spPr/>
      <dgm:t>
        <a:bodyPr/>
        <a:lstStyle/>
        <a:p>
          <a:endParaRPr lang="ru-RU"/>
        </a:p>
      </dgm:t>
    </dgm:pt>
    <dgm:pt modelId="{6C889CCF-0277-45A6-B18F-16D187A81D00}" type="pres">
      <dgm:prSet presAssocID="{5A419443-B8FD-4FC9-A9EF-53FCEFAFF7BF}" presName="rootConnector" presStyleLbl="node2" presStyleIdx="0" presStyleCnt="2"/>
      <dgm:spPr/>
      <dgm:t>
        <a:bodyPr/>
        <a:lstStyle/>
        <a:p>
          <a:endParaRPr lang="ru-RU"/>
        </a:p>
      </dgm:t>
    </dgm:pt>
    <dgm:pt modelId="{7E9CDBE8-8F67-4AE9-8304-1185CA146353}" type="pres">
      <dgm:prSet presAssocID="{5A419443-B8FD-4FC9-A9EF-53FCEFAFF7BF}" presName="hierChild4" presStyleCnt="0"/>
      <dgm:spPr/>
    </dgm:pt>
    <dgm:pt modelId="{21B62BA3-F112-4F66-861F-C78BF8C99F26}" type="pres">
      <dgm:prSet presAssocID="{5A419443-B8FD-4FC9-A9EF-53FCEFAFF7BF}" presName="hierChild5" presStyleCnt="0"/>
      <dgm:spPr/>
    </dgm:pt>
    <dgm:pt modelId="{9345D517-E891-458A-84A0-6610971C1786}" type="pres">
      <dgm:prSet presAssocID="{C6B9D106-45B8-4140-B6C8-0D36E25B6224}" presName="Name35" presStyleLbl="parChTrans1D2" presStyleIdx="1" presStyleCnt="2"/>
      <dgm:spPr/>
      <dgm:t>
        <a:bodyPr/>
        <a:lstStyle/>
        <a:p>
          <a:endParaRPr lang="ru-RU"/>
        </a:p>
      </dgm:t>
    </dgm:pt>
    <dgm:pt modelId="{5AE321D5-CEBB-4FBC-8EFB-E817B9EDE5B5}" type="pres">
      <dgm:prSet presAssocID="{5FA30102-3B62-48C1-AD34-3AF61904FD84}" presName="hierRoot2" presStyleCnt="0">
        <dgm:presLayoutVars>
          <dgm:hierBranch/>
        </dgm:presLayoutVars>
      </dgm:prSet>
      <dgm:spPr/>
    </dgm:pt>
    <dgm:pt modelId="{8F028583-7BE2-4634-9791-FF1D9E79637E}" type="pres">
      <dgm:prSet presAssocID="{5FA30102-3B62-48C1-AD34-3AF61904FD84}" presName="rootComposite" presStyleCnt="0"/>
      <dgm:spPr/>
    </dgm:pt>
    <dgm:pt modelId="{28514FFB-694D-4914-8F97-331CFBF34547}" type="pres">
      <dgm:prSet presAssocID="{5FA30102-3B62-48C1-AD34-3AF61904FD84}" presName="rootText" presStyleLbl="node2" presStyleIdx="1" presStyleCnt="2">
        <dgm:presLayoutVars>
          <dgm:chPref val="3"/>
        </dgm:presLayoutVars>
      </dgm:prSet>
      <dgm:spPr/>
      <dgm:t>
        <a:bodyPr/>
        <a:lstStyle/>
        <a:p>
          <a:endParaRPr lang="ru-RU"/>
        </a:p>
      </dgm:t>
    </dgm:pt>
    <dgm:pt modelId="{41146D16-F160-40DE-86D0-A309BA9C1A83}" type="pres">
      <dgm:prSet presAssocID="{5FA30102-3B62-48C1-AD34-3AF61904FD84}" presName="rootConnector" presStyleLbl="node2" presStyleIdx="1" presStyleCnt="2"/>
      <dgm:spPr/>
      <dgm:t>
        <a:bodyPr/>
        <a:lstStyle/>
        <a:p>
          <a:endParaRPr lang="ru-RU"/>
        </a:p>
      </dgm:t>
    </dgm:pt>
    <dgm:pt modelId="{DFC8F53E-E5C1-4DA9-9DB4-A8F14DE60554}" type="pres">
      <dgm:prSet presAssocID="{5FA30102-3B62-48C1-AD34-3AF61904FD84}" presName="hierChild4" presStyleCnt="0"/>
      <dgm:spPr/>
    </dgm:pt>
    <dgm:pt modelId="{DBDB9477-B6F9-4C9C-969F-9349298C2BEE}" type="pres">
      <dgm:prSet presAssocID="{5FA30102-3B62-48C1-AD34-3AF61904FD84}" presName="hierChild5" presStyleCnt="0"/>
      <dgm:spPr/>
    </dgm:pt>
    <dgm:pt modelId="{D15AC9A1-893F-4843-80AC-0DA798A721CF}" type="pres">
      <dgm:prSet presAssocID="{E3E49CF8-8B38-434C-A584-6E360D723159}" presName="hierChild3" presStyleCnt="0"/>
      <dgm:spPr/>
    </dgm:pt>
  </dgm:ptLst>
  <dgm:cxnLst>
    <dgm:cxn modelId="{815BFA89-2B19-487C-A1B8-1FB13C8CC5A1}" type="presOf" srcId="{5A419443-B8FD-4FC9-A9EF-53FCEFAFF7BF}" destId="{6C889CCF-0277-45A6-B18F-16D187A81D00}" srcOrd="1" destOrd="0" presId="urn:microsoft.com/office/officeart/2005/8/layout/orgChart1"/>
    <dgm:cxn modelId="{B3DB18DB-4314-4027-9C2E-4237E02DE810}" type="presOf" srcId="{5A419443-B8FD-4FC9-A9EF-53FCEFAFF7BF}" destId="{17C97FCB-5CB0-4512-B4F1-072032AE2C66}" srcOrd="0" destOrd="0" presId="urn:microsoft.com/office/officeart/2005/8/layout/orgChart1"/>
    <dgm:cxn modelId="{36022474-B470-4D20-AD15-45B390F50B41}" type="presOf" srcId="{5FA30102-3B62-48C1-AD34-3AF61904FD84}" destId="{28514FFB-694D-4914-8F97-331CFBF34547}" srcOrd="0" destOrd="0" presId="urn:microsoft.com/office/officeart/2005/8/layout/orgChart1"/>
    <dgm:cxn modelId="{BD8F7A23-AE4E-4DDC-A648-B488BEC3BF00}" type="presOf" srcId="{FEC7887A-A040-412A-84DE-EFD51DEFDE21}" destId="{9A44B586-CE74-467E-AF81-7657D735AA1B}" srcOrd="0" destOrd="0" presId="urn:microsoft.com/office/officeart/2005/8/layout/orgChart1"/>
    <dgm:cxn modelId="{3E7C148E-4E51-4EC8-A99E-44C29D0FDA07}" srcId="{E3E49CF8-8B38-434C-A584-6E360D723159}" destId="{5FA30102-3B62-48C1-AD34-3AF61904FD84}" srcOrd="1" destOrd="0" parTransId="{C6B9D106-45B8-4140-B6C8-0D36E25B6224}" sibTransId="{334A679E-CAFC-4F19-B7C4-54C9EC0B0F10}"/>
    <dgm:cxn modelId="{6AD9B30B-6244-4BBB-A8C6-95B151FD6AAC}" type="presOf" srcId="{E3E49CF8-8B38-434C-A584-6E360D723159}" destId="{C734C25C-4D9A-4193-9BEB-F4B48EDCB93A}" srcOrd="1" destOrd="0" presId="urn:microsoft.com/office/officeart/2005/8/layout/orgChart1"/>
    <dgm:cxn modelId="{01BFD9D7-43F0-4F6C-A5A5-9B3AD9B30646}" type="presOf" srcId="{5FA30102-3B62-48C1-AD34-3AF61904FD84}" destId="{41146D16-F160-40DE-86D0-A309BA9C1A83}" srcOrd="1" destOrd="0" presId="urn:microsoft.com/office/officeart/2005/8/layout/orgChart1"/>
    <dgm:cxn modelId="{CE6290EC-12C6-4255-BFB1-386AD6B6E4AC}" type="presOf" srcId="{E3E49CF8-8B38-434C-A584-6E360D723159}" destId="{B89B4E9C-BDEC-48E3-8556-7B30867AE65A}" srcOrd="0" destOrd="0" presId="urn:microsoft.com/office/officeart/2005/8/layout/orgChart1"/>
    <dgm:cxn modelId="{14E1EDC0-2D92-407F-9335-15350C14A1E8}" type="presOf" srcId="{F0DF7723-C757-4361-9E3C-E8EFEFD4F879}" destId="{362DF675-4411-4054-AC75-1ABAB3377E6E}" srcOrd="0" destOrd="0" presId="urn:microsoft.com/office/officeart/2005/8/layout/orgChart1"/>
    <dgm:cxn modelId="{D709A43F-3477-4AD0-9048-75FD27C11566}" srcId="{E3E49CF8-8B38-434C-A584-6E360D723159}" destId="{5A419443-B8FD-4FC9-A9EF-53FCEFAFF7BF}" srcOrd="0" destOrd="0" parTransId="{F0DF7723-C757-4361-9E3C-E8EFEFD4F879}" sibTransId="{7B8BB465-BE23-45FA-AAD5-7DAC115A7E1A}"/>
    <dgm:cxn modelId="{2643745A-1CBE-4B7F-A974-DBC078DF58A3}" type="presOf" srcId="{C6B9D106-45B8-4140-B6C8-0D36E25B6224}" destId="{9345D517-E891-458A-84A0-6610971C1786}" srcOrd="0" destOrd="0" presId="urn:microsoft.com/office/officeart/2005/8/layout/orgChart1"/>
    <dgm:cxn modelId="{8BC508A4-67FD-4952-97DF-02C19411168B}" srcId="{FEC7887A-A040-412A-84DE-EFD51DEFDE21}" destId="{E3E49CF8-8B38-434C-A584-6E360D723159}" srcOrd="0" destOrd="0" parTransId="{80DBB52E-9F38-4200-A802-F14060B4DFC2}" sibTransId="{A1B74DAA-0CC7-4B32-9795-BBC924F4B96F}"/>
    <dgm:cxn modelId="{B017E162-8676-43F9-A3AB-C11269BADE34}" type="presParOf" srcId="{9A44B586-CE74-467E-AF81-7657D735AA1B}" destId="{9A4FD634-795F-4FC4-A400-FD5136AC739E}" srcOrd="0" destOrd="0" presId="urn:microsoft.com/office/officeart/2005/8/layout/orgChart1"/>
    <dgm:cxn modelId="{D37BB8B7-1A4D-4E1A-88C7-3E70A1D2BF20}" type="presParOf" srcId="{9A4FD634-795F-4FC4-A400-FD5136AC739E}" destId="{254A5E57-D3B2-4E7D-8406-8E95AED5403C}" srcOrd="0" destOrd="0" presId="urn:microsoft.com/office/officeart/2005/8/layout/orgChart1"/>
    <dgm:cxn modelId="{02A61FB3-31FE-46DF-9EE9-FBF26D41721C}" type="presParOf" srcId="{254A5E57-D3B2-4E7D-8406-8E95AED5403C}" destId="{B89B4E9C-BDEC-48E3-8556-7B30867AE65A}" srcOrd="0" destOrd="0" presId="urn:microsoft.com/office/officeart/2005/8/layout/orgChart1"/>
    <dgm:cxn modelId="{9F82C667-9D64-49D5-AAEF-135630DADB0C}" type="presParOf" srcId="{254A5E57-D3B2-4E7D-8406-8E95AED5403C}" destId="{C734C25C-4D9A-4193-9BEB-F4B48EDCB93A}" srcOrd="1" destOrd="0" presId="urn:microsoft.com/office/officeart/2005/8/layout/orgChart1"/>
    <dgm:cxn modelId="{EFA2ADF7-CCC5-47B4-8A2A-6A2156913CA7}" type="presParOf" srcId="{9A4FD634-795F-4FC4-A400-FD5136AC739E}" destId="{5FFB1969-5470-4E26-B389-A417918680DD}" srcOrd="1" destOrd="0" presId="urn:microsoft.com/office/officeart/2005/8/layout/orgChart1"/>
    <dgm:cxn modelId="{0492144A-7194-4387-B5CD-034CC27A6F40}" type="presParOf" srcId="{5FFB1969-5470-4E26-B389-A417918680DD}" destId="{362DF675-4411-4054-AC75-1ABAB3377E6E}" srcOrd="0" destOrd="0" presId="urn:microsoft.com/office/officeart/2005/8/layout/orgChart1"/>
    <dgm:cxn modelId="{E883BC75-4286-4FAB-A391-C928C0AA03D6}" type="presParOf" srcId="{5FFB1969-5470-4E26-B389-A417918680DD}" destId="{616B5E5F-2545-4584-AD3A-B9AC49FF5F4B}" srcOrd="1" destOrd="0" presId="urn:microsoft.com/office/officeart/2005/8/layout/orgChart1"/>
    <dgm:cxn modelId="{5B7A5EAD-6047-4FC1-8240-692C4A6CBD70}" type="presParOf" srcId="{616B5E5F-2545-4584-AD3A-B9AC49FF5F4B}" destId="{C7887B66-0BC0-45BB-A5A8-3390C29C396E}" srcOrd="0" destOrd="0" presId="urn:microsoft.com/office/officeart/2005/8/layout/orgChart1"/>
    <dgm:cxn modelId="{0F758C67-40AD-4638-9203-E2BCED2B7791}" type="presParOf" srcId="{C7887B66-0BC0-45BB-A5A8-3390C29C396E}" destId="{17C97FCB-5CB0-4512-B4F1-072032AE2C66}" srcOrd="0" destOrd="0" presId="urn:microsoft.com/office/officeart/2005/8/layout/orgChart1"/>
    <dgm:cxn modelId="{D6919F33-DC95-45B3-9AAB-14AB2B8712D9}" type="presParOf" srcId="{C7887B66-0BC0-45BB-A5A8-3390C29C396E}" destId="{6C889CCF-0277-45A6-B18F-16D187A81D00}" srcOrd="1" destOrd="0" presId="urn:microsoft.com/office/officeart/2005/8/layout/orgChart1"/>
    <dgm:cxn modelId="{3289FD9F-37A1-4E7D-84A8-8244953E46A0}" type="presParOf" srcId="{616B5E5F-2545-4584-AD3A-B9AC49FF5F4B}" destId="{7E9CDBE8-8F67-4AE9-8304-1185CA146353}" srcOrd="1" destOrd="0" presId="urn:microsoft.com/office/officeart/2005/8/layout/orgChart1"/>
    <dgm:cxn modelId="{53700AF4-D6E3-45F5-AB57-1851847B9947}" type="presParOf" srcId="{616B5E5F-2545-4584-AD3A-B9AC49FF5F4B}" destId="{21B62BA3-F112-4F66-861F-C78BF8C99F26}" srcOrd="2" destOrd="0" presId="urn:microsoft.com/office/officeart/2005/8/layout/orgChart1"/>
    <dgm:cxn modelId="{45D7FDA7-4F67-43E6-B4F6-44FE92124929}" type="presParOf" srcId="{5FFB1969-5470-4E26-B389-A417918680DD}" destId="{9345D517-E891-458A-84A0-6610971C1786}" srcOrd="2" destOrd="0" presId="urn:microsoft.com/office/officeart/2005/8/layout/orgChart1"/>
    <dgm:cxn modelId="{CD4481F5-FED4-47BC-9674-00536000B71C}" type="presParOf" srcId="{5FFB1969-5470-4E26-B389-A417918680DD}" destId="{5AE321D5-CEBB-4FBC-8EFB-E817B9EDE5B5}" srcOrd="3" destOrd="0" presId="urn:microsoft.com/office/officeart/2005/8/layout/orgChart1"/>
    <dgm:cxn modelId="{7DE0FFA6-7932-4CBD-A0F8-7A02ECF5921E}" type="presParOf" srcId="{5AE321D5-CEBB-4FBC-8EFB-E817B9EDE5B5}" destId="{8F028583-7BE2-4634-9791-FF1D9E79637E}" srcOrd="0" destOrd="0" presId="urn:microsoft.com/office/officeart/2005/8/layout/orgChart1"/>
    <dgm:cxn modelId="{5EB52CBE-6023-40FF-B9F3-8951DD3E8D5E}" type="presParOf" srcId="{8F028583-7BE2-4634-9791-FF1D9E79637E}" destId="{28514FFB-694D-4914-8F97-331CFBF34547}" srcOrd="0" destOrd="0" presId="urn:microsoft.com/office/officeart/2005/8/layout/orgChart1"/>
    <dgm:cxn modelId="{91E4A2C7-3BF7-4B1F-AD02-11BEA35141DA}" type="presParOf" srcId="{8F028583-7BE2-4634-9791-FF1D9E79637E}" destId="{41146D16-F160-40DE-86D0-A309BA9C1A83}" srcOrd="1" destOrd="0" presId="urn:microsoft.com/office/officeart/2005/8/layout/orgChart1"/>
    <dgm:cxn modelId="{97F46110-A6EC-4BCE-BBD2-6BEC92677A51}" type="presParOf" srcId="{5AE321D5-CEBB-4FBC-8EFB-E817B9EDE5B5}" destId="{DFC8F53E-E5C1-4DA9-9DB4-A8F14DE60554}" srcOrd="1" destOrd="0" presId="urn:microsoft.com/office/officeart/2005/8/layout/orgChart1"/>
    <dgm:cxn modelId="{166CFD9B-C382-498F-A461-F0EB9FF98F49}" type="presParOf" srcId="{5AE321D5-CEBB-4FBC-8EFB-E817B9EDE5B5}" destId="{DBDB9477-B6F9-4C9C-969F-9349298C2BEE}" srcOrd="2" destOrd="0" presId="urn:microsoft.com/office/officeart/2005/8/layout/orgChart1"/>
    <dgm:cxn modelId="{6F486663-7F8A-4820-B144-F930E28D01CE}" type="presParOf" srcId="{9A4FD634-795F-4FC4-A400-FD5136AC739E}" destId="{D15AC9A1-893F-4843-80AC-0DA798A721C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BD7FD-D531-48C8-BD44-FE6C2FA948C6}" type="doc">
      <dgm:prSet loTypeId="urn:microsoft.com/office/officeart/2005/8/layout/orgChart1" loCatId="hierarchy" qsTypeId="urn:microsoft.com/office/officeart/2005/8/quickstyle/simple3" qsCatId="simple" csTypeId="urn:microsoft.com/office/officeart/2005/8/colors/accent1_2" csCatId="accent1"/>
      <dgm:spPr/>
    </dgm:pt>
    <dgm:pt modelId="{B63090B5-14B2-492D-A6E7-897314D4781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rPr>
            <a:t>Механизмы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rPr>
            <a:t>сделок</a:t>
          </a:r>
        </a:p>
      </dgm:t>
    </dgm:pt>
    <dgm:pt modelId="{81FF01BF-5330-4D8C-B28E-B282063EDA5F}" type="parTrans" cxnId="{DA724964-41D7-41F7-BA1E-9C00D30E6434}">
      <dgm:prSet/>
      <dgm:spPr/>
      <dgm:t>
        <a:bodyPr/>
        <a:lstStyle/>
        <a:p>
          <a:endParaRPr lang="ru-RU"/>
        </a:p>
      </dgm:t>
    </dgm:pt>
    <dgm:pt modelId="{318AB3A8-18B2-4D39-901C-AB8A60C73DB9}" type="sibTrans" cxnId="{DA724964-41D7-41F7-BA1E-9C00D30E6434}">
      <dgm:prSet/>
      <dgm:spPr/>
      <dgm:t>
        <a:bodyPr/>
        <a:lstStyle/>
        <a:p>
          <a:endParaRPr lang="ru-RU"/>
        </a:p>
      </dgm:t>
    </dgm:pt>
    <dgm:pt modelId="{E2CE75D2-B8F9-40E3-B6F7-FAF7C6FE671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smtClean="0">
              <a:ln/>
              <a:effectLst/>
              <a:latin typeface="Arial" charset="0"/>
            </a:rPr>
            <a:t>Мобильность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smtClean="0">
              <a:ln/>
              <a:effectLst/>
              <a:latin typeface="Arial" charset="0"/>
            </a:rPr>
            <a:t>потребителя</a:t>
          </a:r>
          <a:r>
            <a:rPr kumimoji="0" lang="ru-RU" b="1" i="0" u="none" strike="noStrike" cap="none" normalizeH="0" baseline="0" smtClean="0">
              <a:ln/>
              <a:effectLst/>
              <a:latin typeface="Arial" charset="0"/>
            </a:rPr>
            <a:t> </a:t>
          </a:r>
          <a:endParaRPr kumimoji="0" lang="ru-RU" b="1" i="0" u="none" strike="noStrike" cap="none" normalizeH="0" baseline="0" dirty="0" smtClean="0">
            <a:ln/>
            <a:effectLst/>
            <a:latin typeface="Arial" charset="0"/>
          </a:endParaRPr>
        </a:p>
      </dgm:t>
    </dgm:pt>
    <dgm:pt modelId="{F341FFEC-585C-4D8A-B3E4-2FC648AAEA1D}" type="parTrans" cxnId="{C0B70E14-D785-4901-940F-D6A043890937}">
      <dgm:prSet/>
      <dgm:spPr/>
      <dgm:t>
        <a:bodyPr/>
        <a:lstStyle/>
        <a:p>
          <a:endParaRPr lang="ru-RU"/>
        </a:p>
      </dgm:t>
    </dgm:pt>
    <dgm:pt modelId="{74E764B9-5454-4681-B011-17F39131B2E3}" type="sibTrans" cxnId="{C0B70E14-D785-4901-940F-D6A043890937}">
      <dgm:prSet/>
      <dgm:spPr/>
      <dgm:t>
        <a:bodyPr/>
        <a:lstStyle/>
        <a:p>
          <a:endParaRPr lang="ru-RU"/>
        </a:p>
      </dgm:t>
    </dgm:pt>
    <dgm:pt modelId="{8F9A57B6-1DEB-41C2-B364-DB385E6A664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smtClean="0">
              <a:ln/>
              <a:effectLst/>
              <a:latin typeface="Arial" charset="0"/>
            </a:rPr>
            <a:t>Мобильность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smtClean="0">
              <a:ln/>
              <a:effectLst/>
              <a:latin typeface="Arial" charset="0"/>
            </a:rPr>
            <a:t>производителя</a:t>
          </a:r>
          <a:endParaRPr kumimoji="0" lang="ru-RU" b="1" i="0" u="none" strike="noStrike" cap="none" normalizeH="0" baseline="0" dirty="0" smtClean="0">
            <a:ln/>
            <a:effectLst/>
            <a:latin typeface="Arial" charset="0"/>
          </a:endParaRPr>
        </a:p>
      </dgm:t>
    </dgm:pt>
    <dgm:pt modelId="{7F367093-4D84-49C5-8820-9A36801C396A}" type="parTrans" cxnId="{A95B3B8D-C7CF-4055-8583-07EA50BFB4F9}">
      <dgm:prSet/>
      <dgm:spPr/>
      <dgm:t>
        <a:bodyPr/>
        <a:lstStyle/>
        <a:p>
          <a:endParaRPr lang="ru-RU"/>
        </a:p>
      </dgm:t>
    </dgm:pt>
    <dgm:pt modelId="{C32808B4-1C1A-42C0-A40D-41B2B7AA5A87}" type="sibTrans" cxnId="{A95B3B8D-C7CF-4055-8583-07EA50BFB4F9}">
      <dgm:prSet/>
      <dgm:spPr/>
      <dgm:t>
        <a:bodyPr/>
        <a:lstStyle/>
        <a:p>
          <a:endParaRPr lang="ru-RU"/>
        </a:p>
      </dgm:t>
    </dgm:pt>
    <dgm:pt modelId="{2A3E016E-94F9-4255-85CD-6F283A91E0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smtClean="0">
              <a:ln/>
              <a:effectLst/>
              <a:latin typeface="Arial" charset="0"/>
            </a:rPr>
            <a:t>Одновременная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smtClean="0">
              <a:ln/>
              <a:effectLst/>
              <a:latin typeface="Arial" charset="0"/>
            </a:rPr>
            <a:t>мобильность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smtClean="0">
              <a:ln/>
              <a:effectLst/>
              <a:latin typeface="Arial" charset="0"/>
            </a:rPr>
            <a:t>продавцов 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smtClean="0">
              <a:ln/>
              <a:effectLst/>
              <a:latin typeface="Arial" charset="0"/>
            </a:rPr>
            <a:t>покупателей</a:t>
          </a:r>
          <a:r>
            <a:rPr kumimoji="0" lang="ru-RU" b="0" i="0" u="none" strike="noStrike" cap="none" normalizeH="0" baseline="0" smtClean="0">
              <a:ln/>
              <a:effectLst/>
              <a:latin typeface="Arial" charset="0"/>
            </a:rPr>
            <a:t> </a:t>
          </a:r>
          <a:endParaRPr kumimoji="0" lang="ru-RU" b="0" i="0" u="none" strike="noStrike" cap="none" normalizeH="0" baseline="0" dirty="0" smtClean="0">
            <a:ln/>
            <a:effectLst/>
            <a:latin typeface="Arial" charset="0"/>
          </a:endParaRPr>
        </a:p>
      </dgm:t>
    </dgm:pt>
    <dgm:pt modelId="{5DD6B99D-A39D-4204-8D83-0AD603D30AE0}" type="parTrans" cxnId="{B4AB99B9-1A35-4C40-8BFA-5F585D55F99D}">
      <dgm:prSet/>
      <dgm:spPr/>
      <dgm:t>
        <a:bodyPr/>
        <a:lstStyle/>
        <a:p>
          <a:endParaRPr lang="ru-RU"/>
        </a:p>
      </dgm:t>
    </dgm:pt>
    <dgm:pt modelId="{3DD81BA6-30AE-40AC-91D8-0AE8DE8DBB3B}" type="sibTrans" cxnId="{B4AB99B9-1A35-4C40-8BFA-5F585D55F99D}">
      <dgm:prSet/>
      <dgm:spPr/>
      <dgm:t>
        <a:bodyPr/>
        <a:lstStyle/>
        <a:p>
          <a:endParaRPr lang="ru-RU"/>
        </a:p>
      </dgm:t>
    </dgm:pt>
    <dgm:pt modelId="{1CA0E96E-0AF4-4881-82C7-C9EE68E88E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smtClean="0">
              <a:ln/>
              <a:effectLst/>
              <a:latin typeface="Arial" charset="0"/>
            </a:rPr>
            <a:t>Мобильный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smtClean="0">
              <a:ln/>
              <a:effectLst/>
              <a:latin typeface="Arial" charset="0"/>
            </a:rPr>
            <a:t>характер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smtClean="0">
              <a:ln/>
              <a:effectLst/>
              <a:latin typeface="Arial" charset="0"/>
            </a:rPr>
            <a:t>самой услуги</a:t>
          </a:r>
          <a:r>
            <a:rPr kumimoji="0" lang="ru-RU" b="0" i="0" u="none" strike="noStrike" cap="none" normalizeH="0" baseline="0" smtClean="0">
              <a:ln/>
              <a:effectLst/>
              <a:latin typeface="Arial" charset="0"/>
            </a:rPr>
            <a:t> </a:t>
          </a:r>
          <a:endParaRPr kumimoji="0" lang="ru-RU" b="0" i="0" u="none" strike="noStrike" cap="none" normalizeH="0" baseline="0" dirty="0" smtClean="0">
            <a:ln/>
            <a:effectLst/>
            <a:latin typeface="Arial" charset="0"/>
          </a:endParaRPr>
        </a:p>
      </dgm:t>
    </dgm:pt>
    <dgm:pt modelId="{A22FBB93-0304-4062-BE1E-07098F6C6ADF}" type="parTrans" cxnId="{F23146EF-6145-49EE-AE18-1192663C94C7}">
      <dgm:prSet/>
      <dgm:spPr/>
      <dgm:t>
        <a:bodyPr/>
        <a:lstStyle/>
        <a:p>
          <a:endParaRPr lang="ru-RU"/>
        </a:p>
      </dgm:t>
    </dgm:pt>
    <dgm:pt modelId="{703CA2EB-F1C6-4223-AE0D-B7B9E7C91444}" type="sibTrans" cxnId="{F23146EF-6145-49EE-AE18-1192663C94C7}">
      <dgm:prSet/>
      <dgm:spPr/>
      <dgm:t>
        <a:bodyPr/>
        <a:lstStyle/>
        <a:p>
          <a:endParaRPr lang="ru-RU"/>
        </a:p>
      </dgm:t>
    </dgm:pt>
    <dgm:pt modelId="{C2F80AF9-50E6-43BB-8215-C03542FDDFE3}" type="pres">
      <dgm:prSet presAssocID="{428BD7FD-D531-48C8-BD44-FE6C2FA948C6}" presName="hierChild1" presStyleCnt="0">
        <dgm:presLayoutVars>
          <dgm:orgChart val="1"/>
          <dgm:chPref val="1"/>
          <dgm:dir/>
          <dgm:animOne val="branch"/>
          <dgm:animLvl val="lvl"/>
          <dgm:resizeHandles/>
        </dgm:presLayoutVars>
      </dgm:prSet>
      <dgm:spPr/>
    </dgm:pt>
    <dgm:pt modelId="{7BBF6BA5-240D-4C28-9ACA-4428DD9D3A53}" type="pres">
      <dgm:prSet presAssocID="{B63090B5-14B2-492D-A6E7-897314D4781D}" presName="hierRoot1" presStyleCnt="0">
        <dgm:presLayoutVars>
          <dgm:hierBranch/>
        </dgm:presLayoutVars>
      </dgm:prSet>
      <dgm:spPr/>
    </dgm:pt>
    <dgm:pt modelId="{30445C37-60F2-4697-A162-10C55990167F}" type="pres">
      <dgm:prSet presAssocID="{B63090B5-14B2-492D-A6E7-897314D4781D}" presName="rootComposite1" presStyleCnt="0"/>
      <dgm:spPr/>
    </dgm:pt>
    <dgm:pt modelId="{1BB79B1F-8EC1-4A70-9596-18FC99B57971}" type="pres">
      <dgm:prSet presAssocID="{B63090B5-14B2-492D-A6E7-897314D4781D}" presName="rootText1" presStyleLbl="node0" presStyleIdx="0" presStyleCnt="1">
        <dgm:presLayoutVars>
          <dgm:chPref val="3"/>
        </dgm:presLayoutVars>
      </dgm:prSet>
      <dgm:spPr/>
      <dgm:t>
        <a:bodyPr/>
        <a:lstStyle/>
        <a:p>
          <a:endParaRPr lang="ru-RU"/>
        </a:p>
      </dgm:t>
    </dgm:pt>
    <dgm:pt modelId="{AE6C18FC-D0E9-4657-91BC-650559448416}" type="pres">
      <dgm:prSet presAssocID="{B63090B5-14B2-492D-A6E7-897314D4781D}" presName="rootConnector1" presStyleLbl="node1" presStyleIdx="0" presStyleCnt="0"/>
      <dgm:spPr/>
      <dgm:t>
        <a:bodyPr/>
        <a:lstStyle/>
        <a:p>
          <a:endParaRPr lang="ru-RU"/>
        </a:p>
      </dgm:t>
    </dgm:pt>
    <dgm:pt modelId="{82D6EFC8-F352-4642-8244-A3AFA00E14B6}" type="pres">
      <dgm:prSet presAssocID="{B63090B5-14B2-492D-A6E7-897314D4781D}" presName="hierChild2" presStyleCnt="0"/>
      <dgm:spPr/>
    </dgm:pt>
    <dgm:pt modelId="{C2928616-B69F-4D36-9F8B-77C59F8ED5E0}" type="pres">
      <dgm:prSet presAssocID="{F341FFEC-585C-4D8A-B3E4-2FC648AAEA1D}" presName="Name35" presStyleLbl="parChTrans1D2" presStyleIdx="0" presStyleCnt="4"/>
      <dgm:spPr/>
      <dgm:t>
        <a:bodyPr/>
        <a:lstStyle/>
        <a:p>
          <a:endParaRPr lang="ru-RU"/>
        </a:p>
      </dgm:t>
    </dgm:pt>
    <dgm:pt modelId="{DB1A09E2-1404-46CD-A115-DA5228A8383D}" type="pres">
      <dgm:prSet presAssocID="{E2CE75D2-B8F9-40E3-B6F7-FAF7C6FE6711}" presName="hierRoot2" presStyleCnt="0">
        <dgm:presLayoutVars>
          <dgm:hierBranch/>
        </dgm:presLayoutVars>
      </dgm:prSet>
      <dgm:spPr/>
    </dgm:pt>
    <dgm:pt modelId="{E2174DD0-30BF-4853-9986-5E09E9956B66}" type="pres">
      <dgm:prSet presAssocID="{E2CE75D2-B8F9-40E3-B6F7-FAF7C6FE6711}" presName="rootComposite" presStyleCnt="0"/>
      <dgm:spPr/>
    </dgm:pt>
    <dgm:pt modelId="{2903243B-DDF5-45CA-AC88-67E889658D65}" type="pres">
      <dgm:prSet presAssocID="{E2CE75D2-B8F9-40E3-B6F7-FAF7C6FE6711}" presName="rootText" presStyleLbl="node2" presStyleIdx="0" presStyleCnt="4">
        <dgm:presLayoutVars>
          <dgm:chPref val="3"/>
        </dgm:presLayoutVars>
      </dgm:prSet>
      <dgm:spPr/>
      <dgm:t>
        <a:bodyPr/>
        <a:lstStyle/>
        <a:p>
          <a:endParaRPr lang="ru-RU"/>
        </a:p>
      </dgm:t>
    </dgm:pt>
    <dgm:pt modelId="{99E39AE6-4507-4E05-B115-9E1B88C854FD}" type="pres">
      <dgm:prSet presAssocID="{E2CE75D2-B8F9-40E3-B6F7-FAF7C6FE6711}" presName="rootConnector" presStyleLbl="node2" presStyleIdx="0" presStyleCnt="4"/>
      <dgm:spPr/>
      <dgm:t>
        <a:bodyPr/>
        <a:lstStyle/>
        <a:p>
          <a:endParaRPr lang="ru-RU"/>
        </a:p>
      </dgm:t>
    </dgm:pt>
    <dgm:pt modelId="{7058DFDA-4A0F-4DC7-9EC5-752EFE6E5304}" type="pres">
      <dgm:prSet presAssocID="{E2CE75D2-B8F9-40E3-B6F7-FAF7C6FE6711}" presName="hierChild4" presStyleCnt="0"/>
      <dgm:spPr/>
    </dgm:pt>
    <dgm:pt modelId="{1BA0C78C-3976-4743-B7DE-37F1D1737463}" type="pres">
      <dgm:prSet presAssocID="{E2CE75D2-B8F9-40E3-B6F7-FAF7C6FE6711}" presName="hierChild5" presStyleCnt="0"/>
      <dgm:spPr/>
    </dgm:pt>
    <dgm:pt modelId="{389B4706-E8C9-436A-9088-D8C75DDCF15F}" type="pres">
      <dgm:prSet presAssocID="{7F367093-4D84-49C5-8820-9A36801C396A}" presName="Name35" presStyleLbl="parChTrans1D2" presStyleIdx="1" presStyleCnt="4"/>
      <dgm:spPr/>
      <dgm:t>
        <a:bodyPr/>
        <a:lstStyle/>
        <a:p>
          <a:endParaRPr lang="ru-RU"/>
        </a:p>
      </dgm:t>
    </dgm:pt>
    <dgm:pt modelId="{B8CB9393-01CF-452B-A4A3-F73BDADEA36A}" type="pres">
      <dgm:prSet presAssocID="{8F9A57B6-1DEB-41C2-B364-DB385E6A664F}" presName="hierRoot2" presStyleCnt="0">
        <dgm:presLayoutVars>
          <dgm:hierBranch/>
        </dgm:presLayoutVars>
      </dgm:prSet>
      <dgm:spPr/>
    </dgm:pt>
    <dgm:pt modelId="{0DF4FF3C-CB3E-4408-A310-96C156D7F49D}" type="pres">
      <dgm:prSet presAssocID="{8F9A57B6-1DEB-41C2-B364-DB385E6A664F}" presName="rootComposite" presStyleCnt="0"/>
      <dgm:spPr/>
    </dgm:pt>
    <dgm:pt modelId="{D73FC3A1-03C6-451E-9F83-D919C2E14E94}" type="pres">
      <dgm:prSet presAssocID="{8F9A57B6-1DEB-41C2-B364-DB385E6A664F}" presName="rootText" presStyleLbl="node2" presStyleIdx="1" presStyleCnt="4">
        <dgm:presLayoutVars>
          <dgm:chPref val="3"/>
        </dgm:presLayoutVars>
      </dgm:prSet>
      <dgm:spPr/>
      <dgm:t>
        <a:bodyPr/>
        <a:lstStyle/>
        <a:p>
          <a:endParaRPr lang="ru-RU"/>
        </a:p>
      </dgm:t>
    </dgm:pt>
    <dgm:pt modelId="{93066118-888C-4463-A8FF-694FDD2900F8}" type="pres">
      <dgm:prSet presAssocID="{8F9A57B6-1DEB-41C2-B364-DB385E6A664F}" presName="rootConnector" presStyleLbl="node2" presStyleIdx="1" presStyleCnt="4"/>
      <dgm:spPr/>
      <dgm:t>
        <a:bodyPr/>
        <a:lstStyle/>
        <a:p>
          <a:endParaRPr lang="ru-RU"/>
        </a:p>
      </dgm:t>
    </dgm:pt>
    <dgm:pt modelId="{7D999982-64F6-41D3-BED6-5E02B3264457}" type="pres">
      <dgm:prSet presAssocID="{8F9A57B6-1DEB-41C2-B364-DB385E6A664F}" presName="hierChild4" presStyleCnt="0"/>
      <dgm:spPr/>
    </dgm:pt>
    <dgm:pt modelId="{743F79C6-304D-4E3B-B36C-78CE39FC0D3F}" type="pres">
      <dgm:prSet presAssocID="{8F9A57B6-1DEB-41C2-B364-DB385E6A664F}" presName="hierChild5" presStyleCnt="0"/>
      <dgm:spPr/>
    </dgm:pt>
    <dgm:pt modelId="{4517B7EE-8C85-4919-B6DB-5C77CC7EE74B}" type="pres">
      <dgm:prSet presAssocID="{5DD6B99D-A39D-4204-8D83-0AD603D30AE0}" presName="Name35" presStyleLbl="parChTrans1D2" presStyleIdx="2" presStyleCnt="4"/>
      <dgm:spPr/>
      <dgm:t>
        <a:bodyPr/>
        <a:lstStyle/>
        <a:p>
          <a:endParaRPr lang="ru-RU"/>
        </a:p>
      </dgm:t>
    </dgm:pt>
    <dgm:pt modelId="{D09CEA7F-8F79-42AE-8B24-3A93C8345E68}" type="pres">
      <dgm:prSet presAssocID="{2A3E016E-94F9-4255-85CD-6F283A91E02B}" presName="hierRoot2" presStyleCnt="0">
        <dgm:presLayoutVars>
          <dgm:hierBranch/>
        </dgm:presLayoutVars>
      </dgm:prSet>
      <dgm:spPr/>
    </dgm:pt>
    <dgm:pt modelId="{771E5281-932B-42A7-8DFE-563968D8B21F}" type="pres">
      <dgm:prSet presAssocID="{2A3E016E-94F9-4255-85CD-6F283A91E02B}" presName="rootComposite" presStyleCnt="0"/>
      <dgm:spPr/>
    </dgm:pt>
    <dgm:pt modelId="{F51F102E-F3DB-41B0-85FF-97A94B858730}" type="pres">
      <dgm:prSet presAssocID="{2A3E016E-94F9-4255-85CD-6F283A91E02B}" presName="rootText" presStyleLbl="node2" presStyleIdx="2" presStyleCnt="4">
        <dgm:presLayoutVars>
          <dgm:chPref val="3"/>
        </dgm:presLayoutVars>
      </dgm:prSet>
      <dgm:spPr/>
      <dgm:t>
        <a:bodyPr/>
        <a:lstStyle/>
        <a:p>
          <a:endParaRPr lang="ru-RU"/>
        </a:p>
      </dgm:t>
    </dgm:pt>
    <dgm:pt modelId="{5BB5728E-7CB9-4D22-A2FA-5347A95FF93A}" type="pres">
      <dgm:prSet presAssocID="{2A3E016E-94F9-4255-85CD-6F283A91E02B}" presName="rootConnector" presStyleLbl="node2" presStyleIdx="2" presStyleCnt="4"/>
      <dgm:spPr/>
      <dgm:t>
        <a:bodyPr/>
        <a:lstStyle/>
        <a:p>
          <a:endParaRPr lang="ru-RU"/>
        </a:p>
      </dgm:t>
    </dgm:pt>
    <dgm:pt modelId="{BDB18002-30E0-4058-8863-D99CE5535349}" type="pres">
      <dgm:prSet presAssocID="{2A3E016E-94F9-4255-85CD-6F283A91E02B}" presName="hierChild4" presStyleCnt="0"/>
      <dgm:spPr/>
    </dgm:pt>
    <dgm:pt modelId="{62341332-17C8-4D75-BEAD-945C068E163B}" type="pres">
      <dgm:prSet presAssocID="{2A3E016E-94F9-4255-85CD-6F283A91E02B}" presName="hierChild5" presStyleCnt="0"/>
      <dgm:spPr/>
    </dgm:pt>
    <dgm:pt modelId="{1980B09E-C03D-4E07-BA37-0391ED37EFE3}" type="pres">
      <dgm:prSet presAssocID="{A22FBB93-0304-4062-BE1E-07098F6C6ADF}" presName="Name35" presStyleLbl="parChTrans1D2" presStyleIdx="3" presStyleCnt="4"/>
      <dgm:spPr/>
      <dgm:t>
        <a:bodyPr/>
        <a:lstStyle/>
        <a:p>
          <a:endParaRPr lang="ru-RU"/>
        </a:p>
      </dgm:t>
    </dgm:pt>
    <dgm:pt modelId="{5EC6A65C-005F-40AC-83AE-8E2750F6A319}" type="pres">
      <dgm:prSet presAssocID="{1CA0E96E-0AF4-4881-82C7-C9EE68E88EA8}" presName="hierRoot2" presStyleCnt="0">
        <dgm:presLayoutVars>
          <dgm:hierBranch/>
        </dgm:presLayoutVars>
      </dgm:prSet>
      <dgm:spPr/>
    </dgm:pt>
    <dgm:pt modelId="{E53E8C20-5566-4590-BD31-990C74EEE4D8}" type="pres">
      <dgm:prSet presAssocID="{1CA0E96E-0AF4-4881-82C7-C9EE68E88EA8}" presName="rootComposite" presStyleCnt="0"/>
      <dgm:spPr/>
    </dgm:pt>
    <dgm:pt modelId="{6D67550D-2E62-45E6-B073-1BA66B28C811}" type="pres">
      <dgm:prSet presAssocID="{1CA0E96E-0AF4-4881-82C7-C9EE68E88EA8}" presName="rootText" presStyleLbl="node2" presStyleIdx="3" presStyleCnt="4">
        <dgm:presLayoutVars>
          <dgm:chPref val="3"/>
        </dgm:presLayoutVars>
      </dgm:prSet>
      <dgm:spPr/>
      <dgm:t>
        <a:bodyPr/>
        <a:lstStyle/>
        <a:p>
          <a:endParaRPr lang="ru-RU"/>
        </a:p>
      </dgm:t>
    </dgm:pt>
    <dgm:pt modelId="{94C4D018-3B1C-4240-9E60-4F255A3AAD23}" type="pres">
      <dgm:prSet presAssocID="{1CA0E96E-0AF4-4881-82C7-C9EE68E88EA8}" presName="rootConnector" presStyleLbl="node2" presStyleIdx="3" presStyleCnt="4"/>
      <dgm:spPr/>
      <dgm:t>
        <a:bodyPr/>
        <a:lstStyle/>
        <a:p>
          <a:endParaRPr lang="ru-RU"/>
        </a:p>
      </dgm:t>
    </dgm:pt>
    <dgm:pt modelId="{CF3AAE3C-F20A-4E7B-8EBF-08717F48AB09}" type="pres">
      <dgm:prSet presAssocID="{1CA0E96E-0AF4-4881-82C7-C9EE68E88EA8}" presName="hierChild4" presStyleCnt="0"/>
      <dgm:spPr/>
    </dgm:pt>
    <dgm:pt modelId="{384AAFA9-6BD8-485F-AD3A-FF90D49EFCD7}" type="pres">
      <dgm:prSet presAssocID="{1CA0E96E-0AF4-4881-82C7-C9EE68E88EA8}" presName="hierChild5" presStyleCnt="0"/>
      <dgm:spPr/>
    </dgm:pt>
    <dgm:pt modelId="{29AFCEBA-CE2D-454E-A152-DFC21CCDA15B}" type="pres">
      <dgm:prSet presAssocID="{B63090B5-14B2-492D-A6E7-897314D4781D}" presName="hierChild3" presStyleCnt="0"/>
      <dgm:spPr/>
    </dgm:pt>
  </dgm:ptLst>
  <dgm:cxnLst>
    <dgm:cxn modelId="{3620B3E5-7A5C-4378-9781-600747431875}" type="presOf" srcId="{B63090B5-14B2-492D-A6E7-897314D4781D}" destId="{1BB79B1F-8EC1-4A70-9596-18FC99B57971}" srcOrd="0" destOrd="0" presId="urn:microsoft.com/office/officeart/2005/8/layout/orgChart1"/>
    <dgm:cxn modelId="{EE4EC2D4-90AB-4CE8-B60E-7873B89F296F}" type="presOf" srcId="{1CA0E96E-0AF4-4881-82C7-C9EE68E88EA8}" destId="{94C4D018-3B1C-4240-9E60-4F255A3AAD23}" srcOrd="1" destOrd="0" presId="urn:microsoft.com/office/officeart/2005/8/layout/orgChart1"/>
    <dgm:cxn modelId="{9D0EE10A-278D-4981-B560-51D4C88319EB}" type="presOf" srcId="{2A3E016E-94F9-4255-85CD-6F283A91E02B}" destId="{F51F102E-F3DB-41B0-85FF-97A94B858730}" srcOrd="0" destOrd="0" presId="urn:microsoft.com/office/officeart/2005/8/layout/orgChart1"/>
    <dgm:cxn modelId="{C0B70E14-D785-4901-940F-D6A043890937}" srcId="{B63090B5-14B2-492D-A6E7-897314D4781D}" destId="{E2CE75D2-B8F9-40E3-B6F7-FAF7C6FE6711}" srcOrd="0" destOrd="0" parTransId="{F341FFEC-585C-4D8A-B3E4-2FC648AAEA1D}" sibTransId="{74E764B9-5454-4681-B011-17F39131B2E3}"/>
    <dgm:cxn modelId="{C4F96101-966E-4305-8D04-56F96FE8EC45}" type="presOf" srcId="{428BD7FD-D531-48C8-BD44-FE6C2FA948C6}" destId="{C2F80AF9-50E6-43BB-8215-C03542FDDFE3}" srcOrd="0" destOrd="0" presId="urn:microsoft.com/office/officeart/2005/8/layout/orgChart1"/>
    <dgm:cxn modelId="{C1FD54E2-132F-4740-862B-E1769D2D4BF5}" type="presOf" srcId="{A22FBB93-0304-4062-BE1E-07098F6C6ADF}" destId="{1980B09E-C03D-4E07-BA37-0391ED37EFE3}" srcOrd="0" destOrd="0" presId="urn:microsoft.com/office/officeart/2005/8/layout/orgChart1"/>
    <dgm:cxn modelId="{9249D9BD-706F-46A0-9E00-183D115CC9AE}" type="presOf" srcId="{5DD6B99D-A39D-4204-8D83-0AD603D30AE0}" destId="{4517B7EE-8C85-4919-B6DB-5C77CC7EE74B}" srcOrd="0" destOrd="0" presId="urn:microsoft.com/office/officeart/2005/8/layout/orgChart1"/>
    <dgm:cxn modelId="{7FE1E261-5EDC-44DC-8310-72D2014B6204}" type="presOf" srcId="{B63090B5-14B2-492D-A6E7-897314D4781D}" destId="{AE6C18FC-D0E9-4657-91BC-650559448416}" srcOrd="1" destOrd="0" presId="urn:microsoft.com/office/officeart/2005/8/layout/orgChart1"/>
    <dgm:cxn modelId="{DA724964-41D7-41F7-BA1E-9C00D30E6434}" srcId="{428BD7FD-D531-48C8-BD44-FE6C2FA948C6}" destId="{B63090B5-14B2-492D-A6E7-897314D4781D}" srcOrd="0" destOrd="0" parTransId="{81FF01BF-5330-4D8C-B28E-B282063EDA5F}" sibTransId="{318AB3A8-18B2-4D39-901C-AB8A60C73DB9}"/>
    <dgm:cxn modelId="{F23146EF-6145-49EE-AE18-1192663C94C7}" srcId="{B63090B5-14B2-492D-A6E7-897314D4781D}" destId="{1CA0E96E-0AF4-4881-82C7-C9EE68E88EA8}" srcOrd="3" destOrd="0" parTransId="{A22FBB93-0304-4062-BE1E-07098F6C6ADF}" sibTransId="{703CA2EB-F1C6-4223-AE0D-B7B9E7C91444}"/>
    <dgm:cxn modelId="{B4AB99B9-1A35-4C40-8BFA-5F585D55F99D}" srcId="{B63090B5-14B2-492D-A6E7-897314D4781D}" destId="{2A3E016E-94F9-4255-85CD-6F283A91E02B}" srcOrd="2" destOrd="0" parTransId="{5DD6B99D-A39D-4204-8D83-0AD603D30AE0}" sibTransId="{3DD81BA6-30AE-40AC-91D8-0AE8DE8DBB3B}"/>
    <dgm:cxn modelId="{A95B3B8D-C7CF-4055-8583-07EA50BFB4F9}" srcId="{B63090B5-14B2-492D-A6E7-897314D4781D}" destId="{8F9A57B6-1DEB-41C2-B364-DB385E6A664F}" srcOrd="1" destOrd="0" parTransId="{7F367093-4D84-49C5-8820-9A36801C396A}" sibTransId="{C32808B4-1C1A-42C0-A40D-41B2B7AA5A87}"/>
    <dgm:cxn modelId="{934AB348-D96B-43A5-BE06-7BF04D64CB42}" type="presOf" srcId="{1CA0E96E-0AF4-4881-82C7-C9EE68E88EA8}" destId="{6D67550D-2E62-45E6-B073-1BA66B28C811}" srcOrd="0" destOrd="0" presId="urn:microsoft.com/office/officeart/2005/8/layout/orgChart1"/>
    <dgm:cxn modelId="{4E10E8C4-CC41-4AC8-9AC2-6F700AF3F035}" type="presOf" srcId="{8F9A57B6-1DEB-41C2-B364-DB385E6A664F}" destId="{93066118-888C-4463-A8FF-694FDD2900F8}" srcOrd="1" destOrd="0" presId="urn:microsoft.com/office/officeart/2005/8/layout/orgChart1"/>
    <dgm:cxn modelId="{8BA25B55-B07B-4886-896E-1FB984A4AD3D}" type="presOf" srcId="{8F9A57B6-1DEB-41C2-B364-DB385E6A664F}" destId="{D73FC3A1-03C6-451E-9F83-D919C2E14E94}" srcOrd="0" destOrd="0" presId="urn:microsoft.com/office/officeart/2005/8/layout/orgChart1"/>
    <dgm:cxn modelId="{96AD39EE-6363-4C80-A5CE-C5B9078F53EE}" type="presOf" srcId="{7F367093-4D84-49C5-8820-9A36801C396A}" destId="{389B4706-E8C9-436A-9088-D8C75DDCF15F}" srcOrd="0" destOrd="0" presId="urn:microsoft.com/office/officeart/2005/8/layout/orgChart1"/>
    <dgm:cxn modelId="{783C429C-613F-4242-811C-AC9A2E35BF47}" type="presOf" srcId="{2A3E016E-94F9-4255-85CD-6F283A91E02B}" destId="{5BB5728E-7CB9-4D22-A2FA-5347A95FF93A}" srcOrd="1" destOrd="0" presId="urn:microsoft.com/office/officeart/2005/8/layout/orgChart1"/>
    <dgm:cxn modelId="{EE983F83-7114-480E-A9BC-7F10E1B9481B}" type="presOf" srcId="{E2CE75D2-B8F9-40E3-B6F7-FAF7C6FE6711}" destId="{99E39AE6-4507-4E05-B115-9E1B88C854FD}" srcOrd="1" destOrd="0" presId="urn:microsoft.com/office/officeart/2005/8/layout/orgChart1"/>
    <dgm:cxn modelId="{CC02D6FC-8088-4FF1-8709-0CEEE802EC58}" type="presOf" srcId="{F341FFEC-585C-4D8A-B3E4-2FC648AAEA1D}" destId="{C2928616-B69F-4D36-9F8B-77C59F8ED5E0}" srcOrd="0" destOrd="0" presId="urn:microsoft.com/office/officeart/2005/8/layout/orgChart1"/>
    <dgm:cxn modelId="{E1C55139-E7EC-4A8A-AF91-84D2ED125B96}" type="presOf" srcId="{E2CE75D2-B8F9-40E3-B6F7-FAF7C6FE6711}" destId="{2903243B-DDF5-45CA-AC88-67E889658D65}" srcOrd="0" destOrd="0" presId="urn:microsoft.com/office/officeart/2005/8/layout/orgChart1"/>
    <dgm:cxn modelId="{D8E7B96A-261F-4DFB-B3AE-698BCEA9DC05}" type="presParOf" srcId="{C2F80AF9-50E6-43BB-8215-C03542FDDFE3}" destId="{7BBF6BA5-240D-4C28-9ACA-4428DD9D3A53}" srcOrd="0" destOrd="0" presId="urn:microsoft.com/office/officeart/2005/8/layout/orgChart1"/>
    <dgm:cxn modelId="{546B0291-1BC9-4A3B-BB8F-3B69F08C74E1}" type="presParOf" srcId="{7BBF6BA5-240D-4C28-9ACA-4428DD9D3A53}" destId="{30445C37-60F2-4697-A162-10C55990167F}" srcOrd="0" destOrd="0" presId="urn:microsoft.com/office/officeart/2005/8/layout/orgChart1"/>
    <dgm:cxn modelId="{A6982E89-3765-44A5-930E-766C861D9146}" type="presParOf" srcId="{30445C37-60F2-4697-A162-10C55990167F}" destId="{1BB79B1F-8EC1-4A70-9596-18FC99B57971}" srcOrd="0" destOrd="0" presId="urn:microsoft.com/office/officeart/2005/8/layout/orgChart1"/>
    <dgm:cxn modelId="{4C9E391F-B6DE-4092-A96A-F8AE2CBF0F1D}" type="presParOf" srcId="{30445C37-60F2-4697-A162-10C55990167F}" destId="{AE6C18FC-D0E9-4657-91BC-650559448416}" srcOrd="1" destOrd="0" presId="urn:microsoft.com/office/officeart/2005/8/layout/orgChart1"/>
    <dgm:cxn modelId="{B9446301-2AF1-4E39-9732-9ADB13A5A7E3}" type="presParOf" srcId="{7BBF6BA5-240D-4C28-9ACA-4428DD9D3A53}" destId="{82D6EFC8-F352-4642-8244-A3AFA00E14B6}" srcOrd="1" destOrd="0" presId="urn:microsoft.com/office/officeart/2005/8/layout/orgChart1"/>
    <dgm:cxn modelId="{CFBA5BE5-9F00-4ECA-ABDC-75D52B815796}" type="presParOf" srcId="{82D6EFC8-F352-4642-8244-A3AFA00E14B6}" destId="{C2928616-B69F-4D36-9F8B-77C59F8ED5E0}" srcOrd="0" destOrd="0" presId="urn:microsoft.com/office/officeart/2005/8/layout/orgChart1"/>
    <dgm:cxn modelId="{A4DE2DEC-9044-4D9D-8444-468AC79E74E0}" type="presParOf" srcId="{82D6EFC8-F352-4642-8244-A3AFA00E14B6}" destId="{DB1A09E2-1404-46CD-A115-DA5228A8383D}" srcOrd="1" destOrd="0" presId="urn:microsoft.com/office/officeart/2005/8/layout/orgChart1"/>
    <dgm:cxn modelId="{F6D5D17F-F039-4333-8A3F-C83C4BE9199E}" type="presParOf" srcId="{DB1A09E2-1404-46CD-A115-DA5228A8383D}" destId="{E2174DD0-30BF-4853-9986-5E09E9956B66}" srcOrd="0" destOrd="0" presId="urn:microsoft.com/office/officeart/2005/8/layout/orgChart1"/>
    <dgm:cxn modelId="{FFBE5D31-986F-4CFD-B4E5-6F4AB3B89B16}" type="presParOf" srcId="{E2174DD0-30BF-4853-9986-5E09E9956B66}" destId="{2903243B-DDF5-45CA-AC88-67E889658D65}" srcOrd="0" destOrd="0" presId="urn:microsoft.com/office/officeart/2005/8/layout/orgChart1"/>
    <dgm:cxn modelId="{C9C67316-2685-4BB4-9F0A-BE8FA3DA850A}" type="presParOf" srcId="{E2174DD0-30BF-4853-9986-5E09E9956B66}" destId="{99E39AE6-4507-4E05-B115-9E1B88C854FD}" srcOrd="1" destOrd="0" presId="urn:microsoft.com/office/officeart/2005/8/layout/orgChart1"/>
    <dgm:cxn modelId="{55AE1EE3-C383-4B31-8455-0EF3A2E26648}" type="presParOf" srcId="{DB1A09E2-1404-46CD-A115-DA5228A8383D}" destId="{7058DFDA-4A0F-4DC7-9EC5-752EFE6E5304}" srcOrd="1" destOrd="0" presId="urn:microsoft.com/office/officeart/2005/8/layout/orgChart1"/>
    <dgm:cxn modelId="{5C959548-EF4C-4517-BACD-C095A9B4BD5F}" type="presParOf" srcId="{DB1A09E2-1404-46CD-A115-DA5228A8383D}" destId="{1BA0C78C-3976-4743-B7DE-37F1D1737463}" srcOrd="2" destOrd="0" presId="urn:microsoft.com/office/officeart/2005/8/layout/orgChart1"/>
    <dgm:cxn modelId="{E8ACC728-2E01-4B18-A199-63A22D84E5E4}" type="presParOf" srcId="{82D6EFC8-F352-4642-8244-A3AFA00E14B6}" destId="{389B4706-E8C9-436A-9088-D8C75DDCF15F}" srcOrd="2" destOrd="0" presId="urn:microsoft.com/office/officeart/2005/8/layout/orgChart1"/>
    <dgm:cxn modelId="{5707B9A7-76C3-4401-9D46-A92C980EC80B}" type="presParOf" srcId="{82D6EFC8-F352-4642-8244-A3AFA00E14B6}" destId="{B8CB9393-01CF-452B-A4A3-F73BDADEA36A}" srcOrd="3" destOrd="0" presId="urn:microsoft.com/office/officeart/2005/8/layout/orgChart1"/>
    <dgm:cxn modelId="{42A1D015-3C54-4C4F-B05A-45B9547F7460}" type="presParOf" srcId="{B8CB9393-01CF-452B-A4A3-F73BDADEA36A}" destId="{0DF4FF3C-CB3E-4408-A310-96C156D7F49D}" srcOrd="0" destOrd="0" presId="urn:microsoft.com/office/officeart/2005/8/layout/orgChart1"/>
    <dgm:cxn modelId="{C772D202-FA92-4A93-BB16-5D474466EC6D}" type="presParOf" srcId="{0DF4FF3C-CB3E-4408-A310-96C156D7F49D}" destId="{D73FC3A1-03C6-451E-9F83-D919C2E14E94}" srcOrd="0" destOrd="0" presId="urn:microsoft.com/office/officeart/2005/8/layout/orgChart1"/>
    <dgm:cxn modelId="{CB71A2D8-AC11-45A0-B5B0-161202F6B383}" type="presParOf" srcId="{0DF4FF3C-CB3E-4408-A310-96C156D7F49D}" destId="{93066118-888C-4463-A8FF-694FDD2900F8}" srcOrd="1" destOrd="0" presId="urn:microsoft.com/office/officeart/2005/8/layout/orgChart1"/>
    <dgm:cxn modelId="{283F2661-E208-495D-B7BE-5232E93C731C}" type="presParOf" srcId="{B8CB9393-01CF-452B-A4A3-F73BDADEA36A}" destId="{7D999982-64F6-41D3-BED6-5E02B3264457}" srcOrd="1" destOrd="0" presId="urn:microsoft.com/office/officeart/2005/8/layout/orgChart1"/>
    <dgm:cxn modelId="{323C2FB0-E792-453A-90A6-3DDFFFE24F3E}" type="presParOf" srcId="{B8CB9393-01CF-452B-A4A3-F73BDADEA36A}" destId="{743F79C6-304D-4E3B-B36C-78CE39FC0D3F}" srcOrd="2" destOrd="0" presId="urn:microsoft.com/office/officeart/2005/8/layout/orgChart1"/>
    <dgm:cxn modelId="{5DCC252E-B6D3-4D44-900B-5A227BBA0361}" type="presParOf" srcId="{82D6EFC8-F352-4642-8244-A3AFA00E14B6}" destId="{4517B7EE-8C85-4919-B6DB-5C77CC7EE74B}" srcOrd="4" destOrd="0" presId="urn:microsoft.com/office/officeart/2005/8/layout/orgChart1"/>
    <dgm:cxn modelId="{4433B63B-1D87-4C0F-84CB-478493D00401}" type="presParOf" srcId="{82D6EFC8-F352-4642-8244-A3AFA00E14B6}" destId="{D09CEA7F-8F79-42AE-8B24-3A93C8345E68}" srcOrd="5" destOrd="0" presId="urn:microsoft.com/office/officeart/2005/8/layout/orgChart1"/>
    <dgm:cxn modelId="{1120B96D-A9E2-4451-A825-2A20BB70E679}" type="presParOf" srcId="{D09CEA7F-8F79-42AE-8B24-3A93C8345E68}" destId="{771E5281-932B-42A7-8DFE-563968D8B21F}" srcOrd="0" destOrd="0" presId="urn:microsoft.com/office/officeart/2005/8/layout/orgChart1"/>
    <dgm:cxn modelId="{28E22C40-595B-4C87-88BC-062C9AEA3BBE}" type="presParOf" srcId="{771E5281-932B-42A7-8DFE-563968D8B21F}" destId="{F51F102E-F3DB-41B0-85FF-97A94B858730}" srcOrd="0" destOrd="0" presId="urn:microsoft.com/office/officeart/2005/8/layout/orgChart1"/>
    <dgm:cxn modelId="{844A2EC5-1FCF-4316-B12D-52398BB8D161}" type="presParOf" srcId="{771E5281-932B-42A7-8DFE-563968D8B21F}" destId="{5BB5728E-7CB9-4D22-A2FA-5347A95FF93A}" srcOrd="1" destOrd="0" presId="urn:microsoft.com/office/officeart/2005/8/layout/orgChart1"/>
    <dgm:cxn modelId="{400F8706-2FDD-4526-B71B-2311A921C9B6}" type="presParOf" srcId="{D09CEA7F-8F79-42AE-8B24-3A93C8345E68}" destId="{BDB18002-30E0-4058-8863-D99CE5535349}" srcOrd="1" destOrd="0" presId="urn:microsoft.com/office/officeart/2005/8/layout/orgChart1"/>
    <dgm:cxn modelId="{C410B8DC-5F0C-4958-8B74-B5914ECE62E0}" type="presParOf" srcId="{D09CEA7F-8F79-42AE-8B24-3A93C8345E68}" destId="{62341332-17C8-4D75-BEAD-945C068E163B}" srcOrd="2" destOrd="0" presId="urn:microsoft.com/office/officeart/2005/8/layout/orgChart1"/>
    <dgm:cxn modelId="{51305C86-F1DD-41DE-8AEB-C3414ADDC6C4}" type="presParOf" srcId="{82D6EFC8-F352-4642-8244-A3AFA00E14B6}" destId="{1980B09E-C03D-4E07-BA37-0391ED37EFE3}" srcOrd="6" destOrd="0" presId="urn:microsoft.com/office/officeart/2005/8/layout/orgChart1"/>
    <dgm:cxn modelId="{13DA588B-2820-41B3-A93F-8B6C15557EE1}" type="presParOf" srcId="{82D6EFC8-F352-4642-8244-A3AFA00E14B6}" destId="{5EC6A65C-005F-40AC-83AE-8E2750F6A319}" srcOrd="7" destOrd="0" presId="urn:microsoft.com/office/officeart/2005/8/layout/orgChart1"/>
    <dgm:cxn modelId="{49EB3AE5-6D78-4C5B-BFAB-BE458F36DBB1}" type="presParOf" srcId="{5EC6A65C-005F-40AC-83AE-8E2750F6A319}" destId="{E53E8C20-5566-4590-BD31-990C74EEE4D8}" srcOrd="0" destOrd="0" presId="urn:microsoft.com/office/officeart/2005/8/layout/orgChart1"/>
    <dgm:cxn modelId="{16EF4E47-4EFE-40E0-B177-9F916B4A7542}" type="presParOf" srcId="{E53E8C20-5566-4590-BD31-990C74EEE4D8}" destId="{6D67550D-2E62-45E6-B073-1BA66B28C811}" srcOrd="0" destOrd="0" presId="urn:microsoft.com/office/officeart/2005/8/layout/orgChart1"/>
    <dgm:cxn modelId="{278C5C60-05A8-435D-8476-4B005219D5E2}" type="presParOf" srcId="{E53E8C20-5566-4590-BD31-990C74EEE4D8}" destId="{94C4D018-3B1C-4240-9E60-4F255A3AAD23}" srcOrd="1" destOrd="0" presId="urn:microsoft.com/office/officeart/2005/8/layout/orgChart1"/>
    <dgm:cxn modelId="{217BC575-2F40-4C6B-8716-8AF40FDB9D7A}" type="presParOf" srcId="{5EC6A65C-005F-40AC-83AE-8E2750F6A319}" destId="{CF3AAE3C-F20A-4E7B-8EBF-08717F48AB09}" srcOrd="1" destOrd="0" presId="urn:microsoft.com/office/officeart/2005/8/layout/orgChart1"/>
    <dgm:cxn modelId="{21D042D7-E09C-4847-A50B-B35BE1A8CE6C}" type="presParOf" srcId="{5EC6A65C-005F-40AC-83AE-8E2750F6A319}" destId="{384AAFA9-6BD8-485F-AD3A-FF90D49EFCD7}" srcOrd="2" destOrd="0" presId="urn:microsoft.com/office/officeart/2005/8/layout/orgChart1"/>
    <dgm:cxn modelId="{CDA84949-4F24-4A36-A051-AD9332EB9206}" type="presParOf" srcId="{7BBF6BA5-240D-4C28-9ACA-4428DD9D3A53}" destId="{29AFCEBA-CE2D-454E-A152-DFC21CCDA1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B0095A-7196-44FB-86B2-86B8ACF6F332}" type="doc">
      <dgm:prSet loTypeId="urn:microsoft.com/office/officeart/2005/8/layout/orgChart1" loCatId="hierarchy" qsTypeId="urn:microsoft.com/office/officeart/2005/8/quickstyle/simple3" qsCatId="simple" csTypeId="urn:microsoft.com/office/officeart/2005/8/colors/accent1_2" csCatId="accent1"/>
      <dgm:spPr/>
    </dgm:pt>
    <dgm:pt modelId="{B6A659CC-5CC7-4291-B019-A0EA5D6380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ГАТС</a:t>
          </a:r>
          <a:endParaRPr kumimoji="0" lang="ru-RU" b="1" i="0" u="none" strike="noStrike" cap="none" normalizeH="0" baseline="0" dirty="0" smtClean="0">
            <a:ln/>
            <a:effectLst/>
            <a:latin typeface="Arial" charset="0"/>
          </a:endParaRPr>
        </a:p>
      </dgm:t>
    </dgm:pt>
    <dgm:pt modelId="{22745C09-DD13-46C0-8A80-28E2909F6E7F}" type="parTrans" cxnId="{1F751F3D-C512-487D-8F1C-F1A29A6F633B}">
      <dgm:prSet/>
      <dgm:spPr/>
      <dgm:t>
        <a:bodyPr/>
        <a:lstStyle/>
        <a:p>
          <a:endParaRPr lang="ru-RU"/>
        </a:p>
      </dgm:t>
    </dgm:pt>
    <dgm:pt modelId="{287A31B9-B330-4028-8871-D7B690FD8915}" type="sibTrans" cxnId="{1F751F3D-C512-487D-8F1C-F1A29A6F633B}">
      <dgm:prSet/>
      <dgm:spPr/>
      <dgm:t>
        <a:bodyPr/>
        <a:lstStyle/>
        <a:p>
          <a:endParaRPr lang="ru-RU"/>
        </a:p>
      </dgm:t>
    </dgm:pt>
    <dgm:pt modelId="{58AEB296-2BB4-499A-8F58-FDFE17C7BF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smtClean="0">
              <a:ln/>
              <a:effectLst/>
              <a:latin typeface="Arial" charset="0"/>
            </a:rPr>
            <a:t>Трансграничная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smtClean="0">
              <a:ln/>
              <a:effectLst/>
              <a:latin typeface="Arial" charset="0"/>
            </a:rPr>
            <a:t>торговля</a:t>
          </a:r>
          <a:r>
            <a:rPr kumimoji="0" lang="ru-RU" b="0" i="0" u="none" strike="noStrike" cap="none" normalizeH="0" baseline="0" smtClean="0">
              <a:ln/>
              <a:effectLst/>
              <a:latin typeface="Arial" charset="0"/>
            </a:rPr>
            <a:t> </a:t>
          </a:r>
          <a:endParaRPr kumimoji="0" lang="ru-RU" b="0" i="0" u="none" strike="noStrike" cap="none" normalizeH="0" baseline="0" dirty="0" smtClean="0">
            <a:ln/>
            <a:effectLst/>
            <a:latin typeface="Arial" charset="0"/>
          </a:endParaRPr>
        </a:p>
      </dgm:t>
    </dgm:pt>
    <dgm:pt modelId="{0831509A-493D-4C40-BE18-118D1A93731E}" type="parTrans" cxnId="{B63DE79C-A8CD-46C0-BCB6-BA72D650D5A5}">
      <dgm:prSet/>
      <dgm:spPr/>
      <dgm:t>
        <a:bodyPr/>
        <a:lstStyle/>
        <a:p>
          <a:endParaRPr lang="ru-RU"/>
        </a:p>
      </dgm:t>
    </dgm:pt>
    <dgm:pt modelId="{EAB2E90C-5B41-44C5-B1D9-458332751B2F}" type="sibTrans" cxnId="{B63DE79C-A8CD-46C0-BCB6-BA72D650D5A5}">
      <dgm:prSet/>
      <dgm:spPr/>
      <dgm:t>
        <a:bodyPr/>
        <a:lstStyle/>
        <a:p>
          <a:endParaRPr lang="ru-RU"/>
        </a:p>
      </dgm:t>
    </dgm:pt>
    <dgm:pt modelId="{73F8EB46-0407-41B7-9FFE-4A8D211075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С таможенной территории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одного государства 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территорию другого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государства </a:t>
          </a:r>
          <a:endParaRPr kumimoji="0" lang="ru-RU" b="0" i="0" u="none" strike="noStrike" cap="none" normalizeH="0" baseline="0" dirty="0" smtClean="0">
            <a:ln/>
            <a:effectLst/>
            <a:latin typeface="Arial" charset="0"/>
          </a:endParaRPr>
        </a:p>
      </dgm:t>
    </dgm:pt>
    <dgm:pt modelId="{24EFA22D-A068-4C31-94F3-A35211B2EE3A}" type="parTrans" cxnId="{F6CFE36C-E5BB-43E1-A87A-458F5FCEE95C}">
      <dgm:prSet/>
      <dgm:spPr/>
      <dgm:t>
        <a:bodyPr/>
        <a:lstStyle/>
        <a:p>
          <a:endParaRPr lang="ru-RU"/>
        </a:p>
      </dgm:t>
    </dgm:pt>
    <dgm:pt modelId="{5D5AC2B3-6B9D-4065-819A-C331A9AA696B}" type="sibTrans" cxnId="{F6CFE36C-E5BB-43E1-A87A-458F5FCEE95C}">
      <dgm:prSet/>
      <dgm:spPr/>
      <dgm:t>
        <a:bodyPr/>
        <a:lstStyle/>
        <a:p>
          <a:endParaRPr lang="ru-RU"/>
        </a:p>
      </dgm:t>
    </dgm:pt>
    <dgm:pt modelId="{BA6FBA82-1633-43B0-AEF2-4DDCD956C9A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smtClean="0">
              <a:ln/>
              <a:effectLst/>
              <a:latin typeface="Arial" charset="0"/>
            </a:rPr>
            <a:t>Потребление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smtClean="0">
              <a:ln/>
              <a:effectLst/>
              <a:latin typeface="Arial" charset="0"/>
            </a:rPr>
            <a:t> за границей</a:t>
          </a:r>
          <a:r>
            <a:rPr kumimoji="0" lang="ru-RU" b="0" i="0" u="none" strike="noStrike" cap="none" normalizeH="0" baseline="0" smtClean="0">
              <a:ln/>
              <a:effectLst/>
              <a:latin typeface="Arial" charset="0"/>
            </a:rPr>
            <a:t> </a:t>
          </a:r>
          <a:endParaRPr kumimoji="0" lang="ru-RU" b="0" i="0" u="none" strike="noStrike" cap="none" normalizeH="0" baseline="0" dirty="0" smtClean="0">
            <a:ln/>
            <a:effectLst/>
            <a:latin typeface="Arial" charset="0"/>
          </a:endParaRPr>
        </a:p>
      </dgm:t>
    </dgm:pt>
    <dgm:pt modelId="{125E17D1-4751-4F28-8DF4-428A1E2E5C8D}" type="parTrans" cxnId="{B7B68050-979E-4733-B815-D517C6303546}">
      <dgm:prSet/>
      <dgm:spPr/>
      <dgm:t>
        <a:bodyPr/>
        <a:lstStyle/>
        <a:p>
          <a:endParaRPr lang="ru-RU"/>
        </a:p>
      </dgm:t>
    </dgm:pt>
    <dgm:pt modelId="{25AA2AE1-683F-49D2-A9A6-71EE75A81982}" type="sibTrans" cxnId="{B7B68050-979E-4733-B815-D517C6303546}">
      <dgm:prSet/>
      <dgm:spPr/>
      <dgm:t>
        <a:bodyPr/>
        <a:lstStyle/>
        <a:p>
          <a:endParaRPr lang="ru-RU"/>
        </a:p>
      </dgm:t>
    </dgm:pt>
    <dgm:pt modelId="{7A5246BE-8E83-41C2-BEFB-2870928A0EA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Перемещение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 потребителя</a:t>
          </a:r>
          <a:endParaRPr kumimoji="0" lang="ru-RU" b="0" i="0" u="none" strike="noStrike" cap="none" normalizeH="0" baseline="0" dirty="0" smtClean="0">
            <a:ln/>
            <a:effectLst/>
            <a:latin typeface="Arial" charset="0"/>
          </a:endParaRPr>
        </a:p>
      </dgm:t>
    </dgm:pt>
    <dgm:pt modelId="{86BCBF52-2242-4852-B2CE-8D02033F8C8C}" type="parTrans" cxnId="{AEBC2570-494C-4FE8-96C4-21BCF376A4D2}">
      <dgm:prSet/>
      <dgm:spPr/>
      <dgm:t>
        <a:bodyPr/>
        <a:lstStyle/>
        <a:p>
          <a:endParaRPr lang="ru-RU"/>
        </a:p>
      </dgm:t>
    </dgm:pt>
    <dgm:pt modelId="{8685E19E-1388-4A9F-BA42-4BC43A844D4D}" type="sibTrans" cxnId="{AEBC2570-494C-4FE8-96C4-21BCF376A4D2}">
      <dgm:prSet/>
      <dgm:spPr/>
      <dgm:t>
        <a:bodyPr/>
        <a:lstStyle/>
        <a:p>
          <a:endParaRPr lang="ru-RU"/>
        </a:p>
      </dgm:t>
    </dgm:pt>
    <dgm:pt modelId="{74C438C9-A8EF-46B6-8212-44E3571358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smtClean="0">
              <a:ln/>
              <a:effectLst/>
              <a:latin typeface="Arial" charset="0"/>
            </a:rPr>
            <a:t>Коммерческое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smtClean="0">
              <a:ln/>
              <a:effectLst/>
              <a:latin typeface="Arial" charset="0"/>
            </a:rPr>
            <a:t>присутствие</a:t>
          </a:r>
          <a:r>
            <a:rPr kumimoji="0" lang="ru-RU" b="0" i="0" u="none" strike="noStrike" cap="none" normalizeH="0" baseline="0" smtClean="0">
              <a:ln/>
              <a:effectLst/>
              <a:latin typeface="Arial" charset="0"/>
            </a:rPr>
            <a:t> </a:t>
          </a:r>
          <a:endParaRPr kumimoji="0" lang="ru-RU" b="0" i="0" u="none" strike="noStrike" cap="none" normalizeH="0" baseline="0" dirty="0" smtClean="0">
            <a:ln/>
            <a:effectLst/>
            <a:latin typeface="Arial" charset="0"/>
          </a:endParaRPr>
        </a:p>
      </dgm:t>
    </dgm:pt>
    <dgm:pt modelId="{BEB281B3-1933-4386-A85A-810B0620BCD8}" type="parTrans" cxnId="{F3D55063-0AEC-41AA-9201-EA9DEFC059D0}">
      <dgm:prSet/>
      <dgm:spPr/>
      <dgm:t>
        <a:bodyPr/>
        <a:lstStyle/>
        <a:p>
          <a:endParaRPr lang="ru-RU"/>
        </a:p>
      </dgm:t>
    </dgm:pt>
    <dgm:pt modelId="{F2169363-871B-4AEF-AC20-D57909E95867}" type="sibTrans" cxnId="{F3D55063-0AEC-41AA-9201-EA9DEFC059D0}">
      <dgm:prSet/>
      <dgm:spPr/>
      <dgm:t>
        <a:bodyPr/>
        <a:lstStyle/>
        <a:p>
          <a:endParaRPr lang="ru-RU"/>
        </a:p>
      </dgm:t>
    </dgm:pt>
    <dgm:pt modelId="{A6076498-01BE-4C6F-99F5-C12D47FDE5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Создание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 коммерческих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предприятий,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ПИИ </a:t>
          </a:r>
          <a:endParaRPr kumimoji="0" lang="ru-RU" b="0" i="0" u="none" strike="noStrike" cap="none" normalizeH="0" baseline="0" dirty="0" smtClean="0">
            <a:ln/>
            <a:effectLst/>
            <a:latin typeface="Arial" charset="0"/>
          </a:endParaRPr>
        </a:p>
      </dgm:t>
    </dgm:pt>
    <dgm:pt modelId="{5E5E2770-C0FD-437C-BF96-B474C2AF68E2}" type="parTrans" cxnId="{06B1393A-4E49-499A-90E7-EA4F2AEC66A6}">
      <dgm:prSet/>
      <dgm:spPr/>
      <dgm:t>
        <a:bodyPr/>
        <a:lstStyle/>
        <a:p>
          <a:endParaRPr lang="ru-RU"/>
        </a:p>
      </dgm:t>
    </dgm:pt>
    <dgm:pt modelId="{92147894-B19D-4281-BA3F-EC58C26B2F9F}" type="sibTrans" cxnId="{06B1393A-4E49-499A-90E7-EA4F2AEC66A6}">
      <dgm:prSet/>
      <dgm:spPr/>
      <dgm:t>
        <a:bodyPr/>
        <a:lstStyle/>
        <a:p>
          <a:endParaRPr lang="ru-RU"/>
        </a:p>
      </dgm:t>
    </dgm:pt>
    <dgm:pt modelId="{AC50E8E9-16F1-491E-A1B2-564B35BF1D6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smtClean="0">
              <a:ln/>
              <a:effectLst/>
              <a:latin typeface="Arial" charset="0"/>
            </a:rPr>
            <a:t>Присутствие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smtClean="0">
              <a:ln/>
              <a:effectLst/>
              <a:latin typeface="Arial" charset="0"/>
            </a:rPr>
            <a:t>физических лиц</a:t>
          </a:r>
          <a:r>
            <a:rPr kumimoji="0" lang="ru-RU" b="0" i="0" u="none" strike="noStrike" cap="none" normalizeH="0" baseline="0" smtClean="0">
              <a:ln/>
              <a:effectLst/>
              <a:latin typeface="Arial" charset="0"/>
            </a:rPr>
            <a:t> </a:t>
          </a:r>
          <a:endParaRPr kumimoji="0" lang="ru-RU" b="0" i="0" u="none" strike="noStrike" cap="none" normalizeH="0" baseline="0" dirty="0" smtClean="0">
            <a:ln/>
            <a:effectLst/>
            <a:latin typeface="Arial" charset="0"/>
          </a:endParaRPr>
        </a:p>
      </dgm:t>
    </dgm:pt>
    <dgm:pt modelId="{F59ED2FE-C5EE-4DB1-B64A-38AA16C38B6D}" type="parTrans" cxnId="{6AA1620C-E6BB-450E-92AF-1949F46BFD17}">
      <dgm:prSet/>
      <dgm:spPr/>
      <dgm:t>
        <a:bodyPr/>
        <a:lstStyle/>
        <a:p>
          <a:endParaRPr lang="ru-RU"/>
        </a:p>
      </dgm:t>
    </dgm:pt>
    <dgm:pt modelId="{DCEB0F7F-E520-4E56-9FE1-05961F33957E}" type="sibTrans" cxnId="{6AA1620C-E6BB-450E-92AF-1949F46BFD17}">
      <dgm:prSet/>
      <dgm:spPr/>
      <dgm:t>
        <a:bodyPr/>
        <a:lstStyle/>
        <a:p>
          <a:endParaRPr lang="ru-RU"/>
        </a:p>
      </dgm:t>
    </dgm:pt>
    <dgm:pt modelId="{A23C6113-FE9B-4008-9F12-63A7271DF8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Временное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 передвижение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effectLst/>
              <a:latin typeface="Arial" charset="0"/>
            </a:rPr>
            <a:t>поставщика услуги </a:t>
          </a:r>
          <a:endParaRPr kumimoji="0" lang="ru-RU" b="0" i="0" u="none" strike="noStrike" cap="none" normalizeH="0" baseline="0" dirty="0" smtClean="0">
            <a:ln/>
            <a:effectLst/>
            <a:latin typeface="Arial" charset="0"/>
          </a:endParaRPr>
        </a:p>
      </dgm:t>
    </dgm:pt>
    <dgm:pt modelId="{FE0020A4-60C2-49FA-A21F-7B7B90CF1547}" type="parTrans" cxnId="{3EDD7F26-D103-4E04-B386-407A485AF9A5}">
      <dgm:prSet/>
      <dgm:spPr/>
      <dgm:t>
        <a:bodyPr/>
        <a:lstStyle/>
        <a:p>
          <a:endParaRPr lang="ru-RU"/>
        </a:p>
      </dgm:t>
    </dgm:pt>
    <dgm:pt modelId="{365CE906-1F01-405B-9176-54F210A6A5E0}" type="sibTrans" cxnId="{3EDD7F26-D103-4E04-B386-407A485AF9A5}">
      <dgm:prSet/>
      <dgm:spPr/>
      <dgm:t>
        <a:bodyPr/>
        <a:lstStyle/>
        <a:p>
          <a:endParaRPr lang="ru-RU"/>
        </a:p>
      </dgm:t>
    </dgm:pt>
    <dgm:pt modelId="{39A628AE-42AC-4D2D-949A-66ACCA817611}" type="pres">
      <dgm:prSet presAssocID="{3BB0095A-7196-44FB-86B2-86B8ACF6F332}" presName="hierChild1" presStyleCnt="0">
        <dgm:presLayoutVars>
          <dgm:orgChart val="1"/>
          <dgm:chPref val="1"/>
          <dgm:dir/>
          <dgm:animOne val="branch"/>
          <dgm:animLvl val="lvl"/>
          <dgm:resizeHandles/>
        </dgm:presLayoutVars>
      </dgm:prSet>
      <dgm:spPr/>
    </dgm:pt>
    <dgm:pt modelId="{C542983A-08B6-413F-8209-014AA74C0BA9}" type="pres">
      <dgm:prSet presAssocID="{B6A659CC-5CC7-4291-B019-A0EA5D6380D8}" presName="hierRoot1" presStyleCnt="0">
        <dgm:presLayoutVars>
          <dgm:hierBranch/>
        </dgm:presLayoutVars>
      </dgm:prSet>
      <dgm:spPr/>
    </dgm:pt>
    <dgm:pt modelId="{3ADC35C5-22AA-4A23-B7D7-5DE66FDD305A}" type="pres">
      <dgm:prSet presAssocID="{B6A659CC-5CC7-4291-B019-A0EA5D6380D8}" presName="rootComposite1" presStyleCnt="0"/>
      <dgm:spPr/>
    </dgm:pt>
    <dgm:pt modelId="{F691DAB9-73C9-4194-BE6B-5FE9EC3BC28F}" type="pres">
      <dgm:prSet presAssocID="{B6A659CC-5CC7-4291-B019-A0EA5D6380D8}" presName="rootText1" presStyleLbl="node0" presStyleIdx="0" presStyleCnt="1">
        <dgm:presLayoutVars>
          <dgm:chPref val="3"/>
        </dgm:presLayoutVars>
      </dgm:prSet>
      <dgm:spPr/>
      <dgm:t>
        <a:bodyPr/>
        <a:lstStyle/>
        <a:p>
          <a:endParaRPr lang="ru-RU"/>
        </a:p>
      </dgm:t>
    </dgm:pt>
    <dgm:pt modelId="{555B27EB-87DE-4D9B-8098-B89D140F1FC4}" type="pres">
      <dgm:prSet presAssocID="{B6A659CC-5CC7-4291-B019-A0EA5D6380D8}" presName="rootConnector1" presStyleLbl="node1" presStyleIdx="0" presStyleCnt="0"/>
      <dgm:spPr/>
      <dgm:t>
        <a:bodyPr/>
        <a:lstStyle/>
        <a:p>
          <a:endParaRPr lang="ru-RU"/>
        </a:p>
      </dgm:t>
    </dgm:pt>
    <dgm:pt modelId="{A05CA173-2AC5-4FE0-8A2B-4A8DDD5BF637}" type="pres">
      <dgm:prSet presAssocID="{B6A659CC-5CC7-4291-B019-A0EA5D6380D8}" presName="hierChild2" presStyleCnt="0"/>
      <dgm:spPr/>
    </dgm:pt>
    <dgm:pt modelId="{52DDBD0A-4BF0-4636-A3E3-243322D29A84}" type="pres">
      <dgm:prSet presAssocID="{0831509A-493D-4C40-BE18-118D1A93731E}" presName="Name35" presStyleLbl="parChTrans1D2" presStyleIdx="0" presStyleCnt="4"/>
      <dgm:spPr/>
      <dgm:t>
        <a:bodyPr/>
        <a:lstStyle/>
        <a:p>
          <a:endParaRPr lang="ru-RU"/>
        </a:p>
      </dgm:t>
    </dgm:pt>
    <dgm:pt modelId="{6B2B1A92-A6DE-475F-A569-8E05F29E98E5}" type="pres">
      <dgm:prSet presAssocID="{58AEB296-2BB4-499A-8F58-FDFE17C7BF5B}" presName="hierRoot2" presStyleCnt="0">
        <dgm:presLayoutVars>
          <dgm:hierBranch/>
        </dgm:presLayoutVars>
      </dgm:prSet>
      <dgm:spPr/>
    </dgm:pt>
    <dgm:pt modelId="{DC3905C0-5678-4827-A6DC-D8D7939DCA91}" type="pres">
      <dgm:prSet presAssocID="{58AEB296-2BB4-499A-8F58-FDFE17C7BF5B}" presName="rootComposite" presStyleCnt="0"/>
      <dgm:spPr/>
    </dgm:pt>
    <dgm:pt modelId="{E5C623EB-AA08-49A0-900F-DFC50DEC5D9F}" type="pres">
      <dgm:prSet presAssocID="{58AEB296-2BB4-499A-8F58-FDFE17C7BF5B}" presName="rootText" presStyleLbl="node2" presStyleIdx="0" presStyleCnt="4">
        <dgm:presLayoutVars>
          <dgm:chPref val="3"/>
        </dgm:presLayoutVars>
      </dgm:prSet>
      <dgm:spPr/>
      <dgm:t>
        <a:bodyPr/>
        <a:lstStyle/>
        <a:p>
          <a:endParaRPr lang="ru-RU"/>
        </a:p>
      </dgm:t>
    </dgm:pt>
    <dgm:pt modelId="{50539CB3-D60D-4A3E-B54B-2EA8A9D8538D}" type="pres">
      <dgm:prSet presAssocID="{58AEB296-2BB4-499A-8F58-FDFE17C7BF5B}" presName="rootConnector" presStyleLbl="node2" presStyleIdx="0" presStyleCnt="4"/>
      <dgm:spPr/>
      <dgm:t>
        <a:bodyPr/>
        <a:lstStyle/>
        <a:p>
          <a:endParaRPr lang="ru-RU"/>
        </a:p>
      </dgm:t>
    </dgm:pt>
    <dgm:pt modelId="{C8120198-A0BF-46BA-B44C-90AD49E93D27}" type="pres">
      <dgm:prSet presAssocID="{58AEB296-2BB4-499A-8F58-FDFE17C7BF5B}" presName="hierChild4" presStyleCnt="0"/>
      <dgm:spPr/>
    </dgm:pt>
    <dgm:pt modelId="{2C84F0F1-960D-413A-B18A-3292F82E577D}" type="pres">
      <dgm:prSet presAssocID="{24EFA22D-A068-4C31-94F3-A35211B2EE3A}" presName="Name35" presStyleLbl="parChTrans1D3" presStyleIdx="0" presStyleCnt="4"/>
      <dgm:spPr/>
      <dgm:t>
        <a:bodyPr/>
        <a:lstStyle/>
        <a:p>
          <a:endParaRPr lang="ru-RU"/>
        </a:p>
      </dgm:t>
    </dgm:pt>
    <dgm:pt modelId="{91FF745F-88C8-4156-8FF3-9068BFD58176}" type="pres">
      <dgm:prSet presAssocID="{73F8EB46-0407-41B7-9FFE-4A8D21107596}" presName="hierRoot2" presStyleCnt="0">
        <dgm:presLayoutVars>
          <dgm:hierBranch val="r"/>
        </dgm:presLayoutVars>
      </dgm:prSet>
      <dgm:spPr/>
    </dgm:pt>
    <dgm:pt modelId="{FF9139BC-6315-4E97-B8B0-DF33810C7748}" type="pres">
      <dgm:prSet presAssocID="{73F8EB46-0407-41B7-9FFE-4A8D21107596}" presName="rootComposite" presStyleCnt="0"/>
      <dgm:spPr/>
    </dgm:pt>
    <dgm:pt modelId="{B289100E-0063-494D-A0A5-30A4E7F4E996}" type="pres">
      <dgm:prSet presAssocID="{73F8EB46-0407-41B7-9FFE-4A8D21107596}" presName="rootText" presStyleLbl="node3" presStyleIdx="0" presStyleCnt="4">
        <dgm:presLayoutVars>
          <dgm:chPref val="3"/>
        </dgm:presLayoutVars>
      </dgm:prSet>
      <dgm:spPr/>
      <dgm:t>
        <a:bodyPr/>
        <a:lstStyle/>
        <a:p>
          <a:endParaRPr lang="ru-RU"/>
        </a:p>
      </dgm:t>
    </dgm:pt>
    <dgm:pt modelId="{EC2025FE-5F60-4EDF-B996-F95B566642A5}" type="pres">
      <dgm:prSet presAssocID="{73F8EB46-0407-41B7-9FFE-4A8D21107596}" presName="rootConnector" presStyleLbl="node3" presStyleIdx="0" presStyleCnt="4"/>
      <dgm:spPr/>
      <dgm:t>
        <a:bodyPr/>
        <a:lstStyle/>
        <a:p>
          <a:endParaRPr lang="ru-RU"/>
        </a:p>
      </dgm:t>
    </dgm:pt>
    <dgm:pt modelId="{5F6D32ED-3F3F-4441-9F8C-813DB56E7470}" type="pres">
      <dgm:prSet presAssocID="{73F8EB46-0407-41B7-9FFE-4A8D21107596}" presName="hierChild4" presStyleCnt="0"/>
      <dgm:spPr/>
    </dgm:pt>
    <dgm:pt modelId="{7970BC70-602D-468C-B359-F6D3BA92A4C2}" type="pres">
      <dgm:prSet presAssocID="{73F8EB46-0407-41B7-9FFE-4A8D21107596}" presName="hierChild5" presStyleCnt="0"/>
      <dgm:spPr/>
    </dgm:pt>
    <dgm:pt modelId="{8D389E5E-BF32-4495-B764-86D57B2132D9}" type="pres">
      <dgm:prSet presAssocID="{58AEB296-2BB4-499A-8F58-FDFE17C7BF5B}" presName="hierChild5" presStyleCnt="0"/>
      <dgm:spPr/>
    </dgm:pt>
    <dgm:pt modelId="{DC3FBB84-7C1E-4ACD-8926-8E97D27A8E9B}" type="pres">
      <dgm:prSet presAssocID="{125E17D1-4751-4F28-8DF4-428A1E2E5C8D}" presName="Name35" presStyleLbl="parChTrans1D2" presStyleIdx="1" presStyleCnt="4"/>
      <dgm:spPr/>
      <dgm:t>
        <a:bodyPr/>
        <a:lstStyle/>
        <a:p>
          <a:endParaRPr lang="ru-RU"/>
        </a:p>
      </dgm:t>
    </dgm:pt>
    <dgm:pt modelId="{8BFE3FB5-87DF-4FB9-805D-6C5CBFEE7A6E}" type="pres">
      <dgm:prSet presAssocID="{BA6FBA82-1633-43B0-AEF2-4DDCD956C9A9}" presName="hierRoot2" presStyleCnt="0">
        <dgm:presLayoutVars>
          <dgm:hierBranch/>
        </dgm:presLayoutVars>
      </dgm:prSet>
      <dgm:spPr/>
    </dgm:pt>
    <dgm:pt modelId="{7D58737A-638B-46DB-8B98-7CE53CF87E19}" type="pres">
      <dgm:prSet presAssocID="{BA6FBA82-1633-43B0-AEF2-4DDCD956C9A9}" presName="rootComposite" presStyleCnt="0"/>
      <dgm:spPr/>
    </dgm:pt>
    <dgm:pt modelId="{4C811247-68BE-4607-ACA5-3D7D1891283D}" type="pres">
      <dgm:prSet presAssocID="{BA6FBA82-1633-43B0-AEF2-4DDCD956C9A9}" presName="rootText" presStyleLbl="node2" presStyleIdx="1" presStyleCnt="4">
        <dgm:presLayoutVars>
          <dgm:chPref val="3"/>
        </dgm:presLayoutVars>
      </dgm:prSet>
      <dgm:spPr/>
      <dgm:t>
        <a:bodyPr/>
        <a:lstStyle/>
        <a:p>
          <a:endParaRPr lang="ru-RU"/>
        </a:p>
      </dgm:t>
    </dgm:pt>
    <dgm:pt modelId="{F9B3B777-92FA-40E5-85D0-7A0D6A7E2F6A}" type="pres">
      <dgm:prSet presAssocID="{BA6FBA82-1633-43B0-AEF2-4DDCD956C9A9}" presName="rootConnector" presStyleLbl="node2" presStyleIdx="1" presStyleCnt="4"/>
      <dgm:spPr/>
      <dgm:t>
        <a:bodyPr/>
        <a:lstStyle/>
        <a:p>
          <a:endParaRPr lang="ru-RU"/>
        </a:p>
      </dgm:t>
    </dgm:pt>
    <dgm:pt modelId="{42564E06-06D6-4CE7-9ECF-BEA98F0FD0E9}" type="pres">
      <dgm:prSet presAssocID="{BA6FBA82-1633-43B0-AEF2-4DDCD956C9A9}" presName="hierChild4" presStyleCnt="0"/>
      <dgm:spPr/>
    </dgm:pt>
    <dgm:pt modelId="{47912BE6-16B7-474B-843C-E2CDF23E4BCA}" type="pres">
      <dgm:prSet presAssocID="{86BCBF52-2242-4852-B2CE-8D02033F8C8C}" presName="Name35" presStyleLbl="parChTrans1D3" presStyleIdx="1" presStyleCnt="4"/>
      <dgm:spPr/>
      <dgm:t>
        <a:bodyPr/>
        <a:lstStyle/>
        <a:p>
          <a:endParaRPr lang="ru-RU"/>
        </a:p>
      </dgm:t>
    </dgm:pt>
    <dgm:pt modelId="{B66B176D-C2D3-48E9-8F15-62E5C7316367}" type="pres">
      <dgm:prSet presAssocID="{7A5246BE-8E83-41C2-BEFB-2870928A0EAE}" presName="hierRoot2" presStyleCnt="0">
        <dgm:presLayoutVars>
          <dgm:hierBranch val="r"/>
        </dgm:presLayoutVars>
      </dgm:prSet>
      <dgm:spPr/>
    </dgm:pt>
    <dgm:pt modelId="{A258AE08-41C3-47F1-9271-281A14A1D452}" type="pres">
      <dgm:prSet presAssocID="{7A5246BE-8E83-41C2-BEFB-2870928A0EAE}" presName="rootComposite" presStyleCnt="0"/>
      <dgm:spPr/>
    </dgm:pt>
    <dgm:pt modelId="{219E2CEC-B697-49BF-8A0F-F0180C17A5F0}" type="pres">
      <dgm:prSet presAssocID="{7A5246BE-8E83-41C2-BEFB-2870928A0EAE}" presName="rootText" presStyleLbl="node3" presStyleIdx="1" presStyleCnt="4">
        <dgm:presLayoutVars>
          <dgm:chPref val="3"/>
        </dgm:presLayoutVars>
      </dgm:prSet>
      <dgm:spPr/>
      <dgm:t>
        <a:bodyPr/>
        <a:lstStyle/>
        <a:p>
          <a:endParaRPr lang="ru-RU"/>
        </a:p>
      </dgm:t>
    </dgm:pt>
    <dgm:pt modelId="{5302C26A-1FCD-4EDA-B97E-E0C0605BA4B9}" type="pres">
      <dgm:prSet presAssocID="{7A5246BE-8E83-41C2-BEFB-2870928A0EAE}" presName="rootConnector" presStyleLbl="node3" presStyleIdx="1" presStyleCnt="4"/>
      <dgm:spPr/>
      <dgm:t>
        <a:bodyPr/>
        <a:lstStyle/>
        <a:p>
          <a:endParaRPr lang="ru-RU"/>
        </a:p>
      </dgm:t>
    </dgm:pt>
    <dgm:pt modelId="{22773A7C-1EE0-42E2-A502-779778976C46}" type="pres">
      <dgm:prSet presAssocID="{7A5246BE-8E83-41C2-BEFB-2870928A0EAE}" presName="hierChild4" presStyleCnt="0"/>
      <dgm:spPr/>
    </dgm:pt>
    <dgm:pt modelId="{92FB3A54-B5A0-4B1D-A845-5228A04DB855}" type="pres">
      <dgm:prSet presAssocID="{7A5246BE-8E83-41C2-BEFB-2870928A0EAE}" presName="hierChild5" presStyleCnt="0"/>
      <dgm:spPr/>
    </dgm:pt>
    <dgm:pt modelId="{62F360C5-26E2-4A5F-8A9C-1C0A20BB5D54}" type="pres">
      <dgm:prSet presAssocID="{BA6FBA82-1633-43B0-AEF2-4DDCD956C9A9}" presName="hierChild5" presStyleCnt="0"/>
      <dgm:spPr/>
    </dgm:pt>
    <dgm:pt modelId="{AB1A75E9-3938-4636-A8AC-F9363F20A2E8}" type="pres">
      <dgm:prSet presAssocID="{BEB281B3-1933-4386-A85A-810B0620BCD8}" presName="Name35" presStyleLbl="parChTrans1D2" presStyleIdx="2" presStyleCnt="4"/>
      <dgm:spPr/>
      <dgm:t>
        <a:bodyPr/>
        <a:lstStyle/>
        <a:p>
          <a:endParaRPr lang="ru-RU"/>
        </a:p>
      </dgm:t>
    </dgm:pt>
    <dgm:pt modelId="{394EB68C-3D8F-4241-9E96-F1F43DCAEEF1}" type="pres">
      <dgm:prSet presAssocID="{74C438C9-A8EF-46B6-8212-44E3571358F9}" presName="hierRoot2" presStyleCnt="0">
        <dgm:presLayoutVars>
          <dgm:hierBranch/>
        </dgm:presLayoutVars>
      </dgm:prSet>
      <dgm:spPr/>
    </dgm:pt>
    <dgm:pt modelId="{E09F3B07-05B7-42E5-A48D-D90F9CD03EE7}" type="pres">
      <dgm:prSet presAssocID="{74C438C9-A8EF-46B6-8212-44E3571358F9}" presName="rootComposite" presStyleCnt="0"/>
      <dgm:spPr/>
    </dgm:pt>
    <dgm:pt modelId="{CD1C7FA8-6C00-444A-B985-FB9B779AF6F5}" type="pres">
      <dgm:prSet presAssocID="{74C438C9-A8EF-46B6-8212-44E3571358F9}" presName="rootText" presStyleLbl="node2" presStyleIdx="2" presStyleCnt="4">
        <dgm:presLayoutVars>
          <dgm:chPref val="3"/>
        </dgm:presLayoutVars>
      </dgm:prSet>
      <dgm:spPr/>
      <dgm:t>
        <a:bodyPr/>
        <a:lstStyle/>
        <a:p>
          <a:endParaRPr lang="ru-RU"/>
        </a:p>
      </dgm:t>
    </dgm:pt>
    <dgm:pt modelId="{84A0BEFE-4289-46C0-A287-F8AAFFEA09A1}" type="pres">
      <dgm:prSet presAssocID="{74C438C9-A8EF-46B6-8212-44E3571358F9}" presName="rootConnector" presStyleLbl="node2" presStyleIdx="2" presStyleCnt="4"/>
      <dgm:spPr/>
      <dgm:t>
        <a:bodyPr/>
        <a:lstStyle/>
        <a:p>
          <a:endParaRPr lang="ru-RU"/>
        </a:p>
      </dgm:t>
    </dgm:pt>
    <dgm:pt modelId="{6B07F4A1-E3C4-4772-A44D-BD119F3A707C}" type="pres">
      <dgm:prSet presAssocID="{74C438C9-A8EF-46B6-8212-44E3571358F9}" presName="hierChild4" presStyleCnt="0"/>
      <dgm:spPr/>
    </dgm:pt>
    <dgm:pt modelId="{365AD985-F347-4584-8E4B-4847B0B0B5AC}" type="pres">
      <dgm:prSet presAssocID="{5E5E2770-C0FD-437C-BF96-B474C2AF68E2}" presName="Name35" presStyleLbl="parChTrans1D3" presStyleIdx="2" presStyleCnt="4"/>
      <dgm:spPr/>
      <dgm:t>
        <a:bodyPr/>
        <a:lstStyle/>
        <a:p>
          <a:endParaRPr lang="ru-RU"/>
        </a:p>
      </dgm:t>
    </dgm:pt>
    <dgm:pt modelId="{32BE5263-D5EC-4E14-BDA6-4C4141CB07C2}" type="pres">
      <dgm:prSet presAssocID="{A6076498-01BE-4C6F-99F5-C12D47FDE553}" presName="hierRoot2" presStyleCnt="0">
        <dgm:presLayoutVars>
          <dgm:hierBranch val="r"/>
        </dgm:presLayoutVars>
      </dgm:prSet>
      <dgm:spPr/>
    </dgm:pt>
    <dgm:pt modelId="{B9CC2B65-64E9-4FC5-ABE3-1DC9C87D5812}" type="pres">
      <dgm:prSet presAssocID="{A6076498-01BE-4C6F-99F5-C12D47FDE553}" presName="rootComposite" presStyleCnt="0"/>
      <dgm:spPr/>
    </dgm:pt>
    <dgm:pt modelId="{8A15CCB1-CD80-4C38-9F63-F1BD162BB533}" type="pres">
      <dgm:prSet presAssocID="{A6076498-01BE-4C6F-99F5-C12D47FDE553}" presName="rootText" presStyleLbl="node3" presStyleIdx="2" presStyleCnt="4">
        <dgm:presLayoutVars>
          <dgm:chPref val="3"/>
        </dgm:presLayoutVars>
      </dgm:prSet>
      <dgm:spPr/>
      <dgm:t>
        <a:bodyPr/>
        <a:lstStyle/>
        <a:p>
          <a:endParaRPr lang="ru-RU"/>
        </a:p>
      </dgm:t>
    </dgm:pt>
    <dgm:pt modelId="{141B3A9B-719D-4806-8E71-181E8CBC6A4A}" type="pres">
      <dgm:prSet presAssocID="{A6076498-01BE-4C6F-99F5-C12D47FDE553}" presName="rootConnector" presStyleLbl="node3" presStyleIdx="2" presStyleCnt="4"/>
      <dgm:spPr/>
      <dgm:t>
        <a:bodyPr/>
        <a:lstStyle/>
        <a:p>
          <a:endParaRPr lang="ru-RU"/>
        </a:p>
      </dgm:t>
    </dgm:pt>
    <dgm:pt modelId="{42FD7754-3A95-4E87-8CF3-24EB01BBD921}" type="pres">
      <dgm:prSet presAssocID="{A6076498-01BE-4C6F-99F5-C12D47FDE553}" presName="hierChild4" presStyleCnt="0"/>
      <dgm:spPr/>
    </dgm:pt>
    <dgm:pt modelId="{A6F5788D-2150-40B8-A543-F03EE13DF175}" type="pres">
      <dgm:prSet presAssocID="{A6076498-01BE-4C6F-99F5-C12D47FDE553}" presName="hierChild5" presStyleCnt="0"/>
      <dgm:spPr/>
    </dgm:pt>
    <dgm:pt modelId="{1070DB3E-8A5F-430B-97E3-7A6A3A9230CB}" type="pres">
      <dgm:prSet presAssocID="{74C438C9-A8EF-46B6-8212-44E3571358F9}" presName="hierChild5" presStyleCnt="0"/>
      <dgm:spPr/>
    </dgm:pt>
    <dgm:pt modelId="{D699D5A6-B575-44D3-B467-1BD2E3829274}" type="pres">
      <dgm:prSet presAssocID="{F59ED2FE-C5EE-4DB1-B64A-38AA16C38B6D}" presName="Name35" presStyleLbl="parChTrans1D2" presStyleIdx="3" presStyleCnt="4"/>
      <dgm:spPr/>
      <dgm:t>
        <a:bodyPr/>
        <a:lstStyle/>
        <a:p>
          <a:endParaRPr lang="ru-RU"/>
        </a:p>
      </dgm:t>
    </dgm:pt>
    <dgm:pt modelId="{0C06AC84-8A52-40D4-A240-CC8A40469B5D}" type="pres">
      <dgm:prSet presAssocID="{AC50E8E9-16F1-491E-A1B2-564B35BF1D6B}" presName="hierRoot2" presStyleCnt="0">
        <dgm:presLayoutVars>
          <dgm:hierBranch/>
        </dgm:presLayoutVars>
      </dgm:prSet>
      <dgm:spPr/>
    </dgm:pt>
    <dgm:pt modelId="{D6B10CC3-48BF-466B-B2C7-22231E5BDD13}" type="pres">
      <dgm:prSet presAssocID="{AC50E8E9-16F1-491E-A1B2-564B35BF1D6B}" presName="rootComposite" presStyleCnt="0"/>
      <dgm:spPr/>
    </dgm:pt>
    <dgm:pt modelId="{25126813-7CAC-4564-93D5-0984BB76C316}" type="pres">
      <dgm:prSet presAssocID="{AC50E8E9-16F1-491E-A1B2-564B35BF1D6B}" presName="rootText" presStyleLbl="node2" presStyleIdx="3" presStyleCnt="4">
        <dgm:presLayoutVars>
          <dgm:chPref val="3"/>
        </dgm:presLayoutVars>
      </dgm:prSet>
      <dgm:spPr/>
      <dgm:t>
        <a:bodyPr/>
        <a:lstStyle/>
        <a:p>
          <a:endParaRPr lang="ru-RU"/>
        </a:p>
      </dgm:t>
    </dgm:pt>
    <dgm:pt modelId="{E628EA68-8AEC-472B-B8AE-F856A220FD85}" type="pres">
      <dgm:prSet presAssocID="{AC50E8E9-16F1-491E-A1B2-564B35BF1D6B}" presName="rootConnector" presStyleLbl="node2" presStyleIdx="3" presStyleCnt="4"/>
      <dgm:spPr/>
      <dgm:t>
        <a:bodyPr/>
        <a:lstStyle/>
        <a:p>
          <a:endParaRPr lang="ru-RU"/>
        </a:p>
      </dgm:t>
    </dgm:pt>
    <dgm:pt modelId="{64562DFB-D35A-4012-9B88-89B925D73821}" type="pres">
      <dgm:prSet presAssocID="{AC50E8E9-16F1-491E-A1B2-564B35BF1D6B}" presName="hierChild4" presStyleCnt="0"/>
      <dgm:spPr/>
    </dgm:pt>
    <dgm:pt modelId="{462EEA46-9253-4F07-A578-F188914A2129}" type="pres">
      <dgm:prSet presAssocID="{FE0020A4-60C2-49FA-A21F-7B7B90CF1547}" presName="Name35" presStyleLbl="parChTrans1D3" presStyleIdx="3" presStyleCnt="4"/>
      <dgm:spPr/>
      <dgm:t>
        <a:bodyPr/>
        <a:lstStyle/>
        <a:p>
          <a:endParaRPr lang="ru-RU"/>
        </a:p>
      </dgm:t>
    </dgm:pt>
    <dgm:pt modelId="{DED28BD3-5D1F-4F59-9DD6-C337EB11ECDF}" type="pres">
      <dgm:prSet presAssocID="{A23C6113-FE9B-4008-9F12-63A7271DF895}" presName="hierRoot2" presStyleCnt="0">
        <dgm:presLayoutVars>
          <dgm:hierBranch val="r"/>
        </dgm:presLayoutVars>
      </dgm:prSet>
      <dgm:spPr/>
    </dgm:pt>
    <dgm:pt modelId="{04404B17-CDB2-49CB-AFFC-C8C89A94E6D7}" type="pres">
      <dgm:prSet presAssocID="{A23C6113-FE9B-4008-9F12-63A7271DF895}" presName="rootComposite" presStyleCnt="0"/>
      <dgm:spPr/>
    </dgm:pt>
    <dgm:pt modelId="{F52F007D-2C7C-40D8-B9D9-12EEAAEC453D}" type="pres">
      <dgm:prSet presAssocID="{A23C6113-FE9B-4008-9F12-63A7271DF895}" presName="rootText" presStyleLbl="node3" presStyleIdx="3" presStyleCnt="4">
        <dgm:presLayoutVars>
          <dgm:chPref val="3"/>
        </dgm:presLayoutVars>
      </dgm:prSet>
      <dgm:spPr/>
      <dgm:t>
        <a:bodyPr/>
        <a:lstStyle/>
        <a:p>
          <a:endParaRPr lang="ru-RU"/>
        </a:p>
      </dgm:t>
    </dgm:pt>
    <dgm:pt modelId="{D14F537E-B508-47C5-8C2B-899C24A471C7}" type="pres">
      <dgm:prSet presAssocID="{A23C6113-FE9B-4008-9F12-63A7271DF895}" presName="rootConnector" presStyleLbl="node3" presStyleIdx="3" presStyleCnt="4"/>
      <dgm:spPr/>
      <dgm:t>
        <a:bodyPr/>
        <a:lstStyle/>
        <a:p>
          <a:endParaRPr lang="ru-RU"/>
        </a:p>
      </dgm:t>
    </dgm:pt>
    <dgm:pt modelId="{F2610162-35E7-4047-957E-86CD5722847A}" type="pres">
      <dgm:prSet presAssocID="{A23C6113-FE9B-4008-9F12-63A7271DF895}" presName="hierChild4" presStyleCnt="0"/>
      <dgm:spPr/>
    </dgm:pt>
    <dgm:pt modelId="{BA2C829E-7713-46DF-AAC7-D444488DB98A}" type="pres">
      <dgm:prSet presAssocID="{A23C6113-FE9B-4008-9F12-63A7271DF895}" presName="hierChild5" presStyleCnt="0"/>
      <dgm:spPr/>
    </dgm:pt>
    <dgm:pt modelId="{060105EB-6273-428A-B0C1-94B9F5323992}" type="pres">
      <dgm:prSet presAssocID="{AC50E8E9-16F1-491E-A1B2-564B35BF1D6B}" presName="hierChild5" presStyleCnt="0"/>
      <dgm:spPr/>
    </dgm:pt>
    <dgm:pt modelId="{D4CF7F23-EAE7-4DEC-9716-17C1F1F814FB}" type="pres">
      <dgm:prSet presAssocID="{B6A659CC-5CC7-4291-B019-A0EA5D6380D8}" presName="hierChild3" presStyleCnt="0"/>
      <dgm:spPr/>
    </dgm:pt>
  </dgm:ptLst>
  <dgm:cxnLst>
    <dgm:cxn modelId="{06B1393A-4E49-499A-90E7-EA4F2AEC66A6}" srcId="{74C438C9-A8EF-46B6-8212-44E3571358F9}" destId="{A6076498-01BE-4C6F-99F5-C12D47FDE553}" srcOrd="0" destOrd="0" parTransId="{5E5E2770-C0FD-437C-BF96-B474C2AF68E2}" sibTransId="{92147894-B19D-4281-BA3F-EC58C26B2F9F}"/>
    <dgm:cxn modelId="{7D169F96-AB23-4890-BB85-5897371425D9}" type="presOf" srcId="{58AEB296-2BB4-499A-8F58-FDFE17C7BF5B}" destId="{E5C623EB-AA08-49A0-900F-DFC50DEC5D9F}" srcOrd="0" destOrd="0" presId="urn:microsoft.com/office/officeart/2005/8/layout/orgChart1"/>
    <dgm:cxn modelId="{C7EE2174-EF5E-4E23-9986-0B84B04B347D}" type="presOf" srcId="{FE0020A4-60C2-49FA-A21F-7B7B90CF1547}" destId="{462EEA46-9253-4F07-A578-F188914A2129}" srcOrd="0" destOrd="0" presId="urn:microsoft.com/office/officeart/2005/8/layout/orgChart1"/>
    <dgm:cxn modelId="{E5DA62D9-0BA5-4BE0-8688-4BF57FDBEA64}" type="presOf" srcId="{A6076498-01BE-4C6F-99F5-C12D47FDE553}" destId="{141B3A9B-719D-4806-8E71-181E8CBC6A4A}" srcOrd="1" destOrd="0" presId="urn:microsoft.com/office/officeart/2005/8/layout/orgChart1"/>
    <dgm:cxn modelId="{DBBD2E7D-684C-444B-BBF2-19EA89CDBC8E}" type="presOf" srcId="{B6A659CC-5CC7-4291-B019-A0EA5D6380D8}" destId="{F691DAB9-73C9-4194-BE6B-5FE9EC3BC28F}" srcOrd="0" destOrd="0" presId="urn:microsoft.com/office/officeart/2005/8/layout/orgChart1"/>
    <dgm:cxn modelId="{D1C46898-D7BA-4A7B-AB22-F256576351A4}" type="presOf" srcId="{74C438C9-A8EF-46B6-8212-44E3571358F9}" destId="{CD1C7FA8-6C00-444A-B985-FB9B779AF6F5}" srcOrd="0" destOrd="0" presId="urn:microsoft.com/office/officeart/2005/8/layout/orgChart1"/>
    <dgm:cxn modelId="{1F20C4EC-9E53-4DEF-AA7F-0EA828A0E31C}" type="presOf" srcId="{A23C6113-FE9B-4008-9F12-63A7271DF895}" destId="{F52F007D-2C7C-40D8-B9D9-12EEAAEC453D}" srcOrd="0" destOrd="0" presId="urn:microsoft.com/office/officeart/2005/8/layout/orgChart1"/>
    <dgm:cxn modelId="{8521FB63-52DC-4284-AEF7-890A2A32845E}" type="presOf" srcId="{58AEB296-2BB4-499A-8F58-FDFE17C7BF5B}" destId="{50539CB3-D60D-4A3E-B54B-2EA8A9D8538D}" srcOrd="1" destOrd="0" presId="urn:microsoft.com/office/officeart/2005/8/layout/orgChart1"/>
    <dgm:cxn modelId="{BB340274-E2D9-4C94-8F17-96EB54BC41BB}" type="presOf" srcId="{A6076498-01BE-4C6F-99F5-C12D47FDE553}" destId="{8A15CCB1-CD80-4C38-9F63-F1BD162BB533}" srcOrd="0" destOrd="0" presId="urn:microsoft.com/office/officeart/2005/8/layout/orgChart1"/>
    <dgm:cxn modelId="{54F39D1F-317D-4F8F-A33B-215B6D007CBC}" type="presOf" srcId="{F59ED2FE-C5EE-4DB1-B64A-38AA16C38B6D}" destId="{D699D5A6-B575-44D3-B467-1BD2E3829274}" srcOrd="0" destOrd="0" presId="urn:microsoft.com/office/officeart/2005/8/layout/orgChart1"/>
    <dgm:cxn modelId="{CE153EFE-CD5F-4A59-97BF-5478516EEEB3}" type="presOf" srcId="{73F8EB46-0407-41B7-9FFE-4A8D21107596}" destId="{EC2025FE-5F60-4EDF-B996-F95B566642A5}" srcOrd="1" destOrd="0" presId="urn:microsoft.com/office/officeart/2005/8/layout/orgChart1"/>
    <dgm:cxn modelId="{69862F73-58B6-4880-9FBB-45AF81FD9259}" type="presOf" srcId="{BEB281B3-1933-4386-A85A-810B0620BCD8}" destId="{AB1A75E9-3938-4636-A8AC-F9363F20A2E8}" srcOrd="0" destOrd="0" presId="urn:microsoft.com/office/officeart/2005/8/layout/orgChart1"/>
    <dgm:cxn modelId="{60C1199E-C068-4C91-B014-702FDD9BCF7A}" type="presOf" srcId="{5E5E2770-C0FD-437C-BF96-B474C2AF68E2}" destId="{365AD985-F347-4584-8E4B-4847B0B0B5AC}" srcOrd="0" destOrd="0" presId="urn:microsoft.com/office/officeart/2005/8/layout/orgChart1"/>
    <dgm:cxn modelId="{B63DE79C-A8CD-46C0-BCB6-BA72D650D5A5}" srcId="{B6A659CC-5CC7-4291-B019-A0EA5D6380D8}" destId="{58AEB296-2BB4-499A-8F58-FDFE17C7BF5B}" srcOrd="0" destOrd="0" parTransId="{0831509A-493D-4C40-BE18-118D1A93731E}" sibTransId="{EAB2E90C-5B41-44C5-B1D9-458332751B2F}"/>
    <dgm:cxn modelId="{AEBC2570-494C-4FE8-96C4-21BCF376A4D2}" srcId="{BA6FBA82-1633-43B0-AEF2-4DDCD956C9A9}" destId="{7A5246BE-8E83-41C2-BEFB-2870928A0EAE}" srcOrd="0" destOrd="0" parTransId="{86BCBF52-2242-4852-B2CE-8D02033F8C8C}" sibTransId="{8685E19E-1388-4A9F-BA42-4BC43A844D4D}"/>
    <dgm:cxn modelId="{40F84081-EFD7-4B9B-AFFE-194B9B73E3F3}" type="presOf" srcId="{A23C6113-FE9B-4008-9F12-63A7271DF895}" destId="{D14F537E-B508-47C5-8C2B-899C24A471C7}" srcOrd="1" destOrd="0" presId="urn:microsoft.com/office/officeart/2005/8/layout/orgChart1"/>
    <dgm:cxn modelId="{3EDD7F26-D103-4E04-B386-407A485AF9A5}" srcId="{AC50E8E9-16F1-491E-A1B2-564B35BF1D6B}" destId="{A23C6113-FE9B-4008-9F12-63A7271DF895}" srcOrd="0" destOrd="0" parTransId="{FE0020A4-60C2-49FA-A21F-7B7B90CF1547}" sibTransId="{365CE906-1F01-405B-9176-54F210A6A5E0}"/>
    <dgm:cxn modelId="{2E144002-E20E-4EBE-8358-174CBD63D71E}" type="presOf" srcId="{7A5246BE-8E83-41C2-BEFB-2870928A0EAE}" destId="{219E2CEC-B697-49BF-8A0F-F0180C17A5F0}" srcOrd="0" destOrd="0" presId="urn:microsoft.com/office/officeart/2005/8/layout/orgChart1"/>
    <dgm:cxn modelId="{F3D55063-0AEC-41AA-9201-EA9DEFC059D0}" srcId="{B6A659CC-5CC7-4291-B019-A0EA5D6380D8}" destId="{74C438C9-A8EF-46B6-8212-44E3571358F9}" srcOrd="2" destOrd="0" parTransId="{BEB281B3-1933-4386-A85A-810B0620BCD8}" sibTransId="{F2169363-871B-4AEF-AC20-D57909E95867}"/>
    <dgm:cxn modelId="{758C4D92-E1F2-447E-A71A-49219E2F06F6}" type="presOf" srcId="{74C438C9-A8EF-46B6-8212-44E3571358F9}" destId="{84A0BEFE-4289-46C0-A287-F8AAFFEA09A1}" srcOrd="1" destOrd="0" presId="urn:microsoft.com/office/officeart/2005/8/layout/orgChart1"/>
    <dgm:cxn modelId="{9CE90D71-1078-4261-BBBD-EFEB1C2CD769}" type="presOf" srcId="{AC50E8E9-16F1-491E-A1B2-564B35BF1D6B}" destId="{25126813-7CAC-4564-93D5-0984BB76C316}" srcOrd="0" destOrd="0" presId="urn:microsoft.com/office/officeart/2005/8/layout/orgChart1"/>
    <dgm:cxn modelId="{4FF79DAC-B151-4CE9-A9C5-BFAAB585EB16}" type="presOf" srcId="{125E17D1-4751-4F28-8DF4-428A1E2E5C8D}" destId="{DC3FBB84-7C1E-4ACD-8926-8E97D27A8E9B}" srcOrd="0" destOrd="0" presId="urn:microsoft.com/office/officeart/2005/8/layout/orgChart1"/>
    <dgm:cxn modelId="{8F525F13-0926-41EA-A272-B5255CB86F74}" type="presOf" srcId="{AC50E8E9-16F1-491E-A1B2-564B35BF1D6B}" destId="{E628EA68-8AEC-472B-B8AE-F856A220FD85}" srcOrd="1" destOrd="0" presId="urn:microsoft.com/office/officeart/2005/8/layout/orgChart1"/>
    <dgm:cxn modelId="{F6CFE36C-E5BB-43E1-A87A-458F5FCEE95C}" srcId="{58AEB296-2BB4-499A-8F58-FDFE17C7BF5B}" destId="{73F8EB46-0407-41B7-9FFE-4A8D21107596}" srcOrd="0" destOrd="0" parTransId="{24EFA22D-A068-4C31-94F3-A35211B2EE3A}" sibTransId="{5D5AC2B3-6B9D-4065-819A-C331A9AA696B}"/>
    <dgm:cxn modelId="{F7FB4E80-8E8A-4A14-A9AB-3ED4A64CA46F}" type="presOf" srcId="{7A5246BE-8E83-41C2-BEFB-2870928A0EAE}" destId="{5302C26A-1FCD-4EDA-B97E-E0C0605BA4B9}" srcOrd="1" destOrd="0" presId="urn:microsoft.com/office/officeart/2005/8/layout/orgChart1"/>
    <dgm:cxn modelId="{ABF93E47-FD22-42ED-9DDF-34980E750629}" type="presOf" srcId="{3BB0095A-7196-44FB-86B2-86B8ACF6F332}" destId="{39A628AE-42AC-4D2D-949A-66ACCA817611}" srcOrd="0" destOrd="0" presId="urn:microsoft.com/office/officeart/2005/8/layout/orgChart1"/>
    <dgm:cxn modelId="{C29DCCEF-3513-4AB5-9995-78C4EA175504}" type="presOf" srcId="{B6A659CC-5CC7-4291-B019-A0EA5D6380D8}" destId="{555B27EB-87DE-4D9B-8098-B89D140F1FC4}" srcOrd="1" destOrd="0" presId="urn:microsoft.com/office/officeart/2005/8/layout/orgChart1"/>
    <dgm:cxn modelId="{1F751F3D-C512-487D-8F1C-F1A29A6F633B}" srcId="{3BB0095A-7196-44FB-86B2-86B8ACF6F332}" destId="{B6A659CC-5CC7-4291-B019-A0EA5D6380D8}" srcOrd="0" destOrd="0" parTransId="{22745C09-DD13-46C0-8A80-28E2909F6E7F}" sibTransId="{287A31B9-B330-4028-8871-D7B690FD8915}"/>
    <dgm:cxn modelId="{4356DCAA-1218-4353-B53F-03EF570D7FB6}" type="presOf" srcId="{BA6FBA82-1633-43B0-AEF2-4DDCD956C9A9}" destId="{4C811247-68BE-4607-ACA5-3D7D1891283D}" srcOrd="0" destOrd="0" presId="urn:microsoft.com/office/officeart/2005/8/layout/orgChart1"/>
    <dgm:cxn modelId="{71BF6C62-E519-40EB-8ACE-4D62956F3E4C}" type="presOf" srcId="{73F8EB46-0407-41B7-9FFE-4A8D21107596}" destId="{B289100E-0063-494D-A0A5-30A4E7F4E996}" srcOrd="0" destOrd="0" presId="urn:microsoft.com/office/officeart/2005/8/layout/orgChart1"/>
    <dgm:cxn modelId="{CA39EA8A-4DF7-475E-87BC-8E6C1C993738}" type="presOf" srcId="{BA6FBA82-1633-43B0-AEF2-4DDCD956C9A9}" destId="{F9B3B777-92FA-40E5-85D0-7A0D6A7E2F6A}" srcOrd="1" destOrd="0" presId="urn:microsoft.com/office/officeart/2005/8/layout/orgChart1"/>
    <dgm:cxn modelId="{6AA1620C-E6BB-450E-92AF-1949F46BFD17}" srcId="{B6A659CC-5CC7-4291-B019-A0EA5D6380D8}" destId="{AC50E8E9-16F1-491E-A1B2-564B35BF1D6B}" srcOrd="3" destOrd="0" parTransId="{F59ED2FE-C5EE-4DB1-B64A-38AA16C38B6D}" sibTransId="{DCEB0F7F-E520-4E56-9FE1-05961F33957E}"/>
    <dgm:cxn modelId="{B85628BF-D5AB-4C69-AB23-582C06B991AC}" type="presOf" srcId="{0831509A-493D-4C40-BE18-118D1A93731E}" destId="{52DDBD0A-4BF0-4636-A3E3-243322D29A84}" srcOrd="0" destOrd="0" presId="urn:microsoft.com/office/officeart/2005/8/layout/orgChart1"/>
    <dgm:cxn modelId="{AD4B2615-C84D-4912-862E-B7347B644E17}" type="presOf" srcId="{24EFA22D-A068-4C31-94F3-A35211B2EE3A}" destId="{2C84F0F1-960D-413A-B18A-3292F82E577D}" srcOrd="0" destOrd="0" presId="urn:microsoft.com/office/officeart/2005/8/layout/orgChart1"/>
    <dgm:cxn modelId="{B7B68050-979E-4733-B815-D517C6303546}" srcId="{B6A659CC-5CC7-4291-B019-A0EA5D6380D8}" destId="{BA6FBA82-1633-43B0-AEF2-4DDCD956C9A9}" srcOrd="1" destOrd="0" parTransId="{125E17D1-4751-4F28-8DF4-428A1E2E5C8D}" sibTransId="{25AA2AE1-683F-49D2-A9A6-71EE75A81982}"/>
    <dgm:cxn modelId="{82F0049E-BC56-40D4-A9E2-CDCEF654D669}" type="presOf" srcId="{86BCBF52-2242-4852-B2CE-8D02033F8C8C}" destId="{47912BE6-16B7-474B-843C-E2CDF23E4BCA}" srcOrd="0" destOrd="0" presId="urn:microsoft.com/office/officeart/2005/8/layout/orgChart1"/>
    <dgm:cxn modelId="{91CB1D8E-FBD5-44CF-A784-F95ECC9D7FA9}" type="presParOf" srcId="{39A628AE-42AC-4D2D-949A-66ACCA817611}" destId="{C542983A-08B6-413F-8209-014AA74C0BA9}" srcOrd="0" destOrd="0" presId="urn:microsoft.com/office/officeart/2005/8/layout/orgChart1"/>
    <dgm:cxn modelId="{004C3B81-1A04-4B1A-9F60-396F2F021C0A}" type="presParOf" srcId="{C542983A-08B6-413F-8209-014AA74C0BA9}" destId="{3ADC35C5-22AA-4A23-B7D7-5DE66FDD305A}" srcOrd="0" destOrd="0" presId="urn:microsoft.com/office/officeart/2005/8/layout/orgChart1"/>
    <dgm:cxn modelId="{757BBB63-3237-4A3A-9C54-6DC1D3CC17B7}" type="presParOf" srcId="{3ADC35C5-22AA-4A23-B7D7-5DE66FDD305A}" destId="{F691DAB9-73C9-4194-BE6B-5FE9EC3BC28F}" srcOrd="0" destOrd="0" presId="urn:microsoft.com/office/officeart/2005/8/layout/orgChart1"/>
    <dgm:cxn modelId="{639E4E24-B660-4559-8292-105A818030D3}" type="presParOf" srcId="{3ADC35C5-22AA-4A23-B7D7-5DE66FDD305A}" destId="{555B27EB-87DE-4D9B-8098-B89D140F1FC4}" srcOrd="1" destOrd="0" presId="urn:microsoft.com/office/officeart/2005/8/layout/orgChart1"/>
    <dgm:cxn modelId="{2ADD9BD4-E20A-4C99-8940-23BD5C68C758}" type="presParOf" srcId="{C542983A-08B6-413F-8209-014AA74C0BA9}" destId="{A05CA173-2AC5-4FE0-8A2B-4A8DDD5BF637}" srcOrd="1" destOrd="0" presId="urn:microsoft.com/office/officeart/2005/8/layout/orgChart1"/>
    <dgm:cxn modelId="{19AC5AB6-39F3-4CE3-9AF7-68D38DA7378A}" type="presParOf" srcId="{A05CA173-2AC5-4FE0-8A2B-4A8DDD5BF637}" destId="{52DDBD0A-4BF0-4636-A3E3-243322D29A84}" srcOrd="0" destOrd="0" presId="urn:microsoft.com/office/officeart/2005/8/layout/orgChart1"/>
    <dgm:cxn modelId="{B8F6B2AF-3906-4AEC-9D65-FF7919037A48}" type="presParOf" srcId="{A05CA173-2AC5-4FE0-8A2B-4A8DDD5BF637}" destId="{6B2B1A92-A6DE-475F-A569-8E05F29E98E5}" srcOrd="1" destOrd="0" presId="urn:microsoft.com/office/officeart/2005/8/layout/orgChart1"/>
    <dgm:cxn modelId="{37BF4BDD-59EA-4C8A-B941-5A656B0F66AB}" type="presParOf" srcId="{6B2B1A92-A6DE-475F-A569-8E05F29E98E5}" destId="{DC3905C0-5678-4827-A6DC-D8D7939DCA91}" srcOrd="0" destOrd="0" presId="urn:microsoft.com/office/officeart/2005/8/layout/orgChart1"/>
    <dgm:cxn modelId="{6FA5DA6A-B4EA-4D2C-9A66-330B7E36F406}" type="presParOf" srcId="{DC3905C0-5678-4827-A6DC-D8D7939DCA91}" destId="{E5C623EB-AA08-49A0-900F-DFC50DEC5D9F}" srcOrd="0" destOrd="0" presId="urn:microsoft.com/office/officeart/2005/8/layout/orgChart1"/>
    <dgm:cxn modelId="{A9009BFF-BED3-49C8-92C7-5E87FE6EC24B}" type="presParOf" srcId="{DC3905C0-5678-4827-A6DC-D8D7939DCA91}" destId="{50539CB3-D60D-4A3E-B54B-2EA8A9D8538D}" srcOrd="1" destOrd="0" presId="urn:microsoft.com/office/officeart/2005/8/layout/orgChart1"/>
    <dgm:cxn modelId="{DD5435F3-088B-4AFA-9513-090CC31AC480}" type="presParOf" srcId="{6B2B1A92-A6DE-475F-A569-8E05F29E98E5}" destId="{C8120198-A0BF-46BA-B44C-90AD49E93D27}" srcOrd="1" destOrd="0" presId="urn:microsoft.com/office/officeart/2005/8/layout/orgChart1"/>
    <dgm:cxn modelId="{BE15670A-2197-49D4-B2DF-8AE4418B65B3}" type="presParOf" srcId="{C8120198-A0BF-46BA-B44C-90AD49E93D27}" destId="{2C84F0F1-960D-413A-B18A-3292F82E577D}" srcOrd="0" destOrd="0" presId="urn:microsoft.com/office/officeart/2005/8/layout/orgChart1"/>
    <dgm:cxn modelId="{F922AD7B-0FE8-4462-A4E4-CE0D443F7247}" type="presParOf" srcId="{C8120198-A0BF-46BA-B44C-90AD49E93D27}" destId="{91FF745F-88C8-4156-8FF3-9068BFD58176}" srcOrd="1" destOrd="0" presId="urn:microsoft.com/office/officeart/2005/8/layout/orgChart1"/>
    <dgm:cxn modelId="{C179B922-67EB-4E28-B430-B65D3E13E37C}" type="presParOf" srcId="{91FF745F-88C8-4156-8FF3-9068BFD58176}" destId="{FF9139BC-6315-4E97-B8B0-DF33810C7748}" srcOrd="0" destOrd="0" presId="urn:microsoft.com/office/officeart/2005/8/layout/orgChart1"/>
    <dgm:cxn modelId="{9277093A-3540-49DC-AFE5-387344C8E1E2}" type="presParOf" srcId="{FF9139BC-6315-4E97-B8B0-DF33810C7748}" destId="{B289100E-0063-494D-A0A5-30A4E7F4E996}" srcOrd="0" destOrd="0" presId="urn:microsoft.com/office/officeart/2005/8/layout/orgChart1"/>
    <dgm:cxn modelId="{16A86116-D692-4F6A-8E0C-38041B262B34}" type="presParOf" srcId="{FF9139BC-6315-4E97-B8B0-DF33810C7748}" destId="{EC2025FE-5F60-4EDF-B996-F95B566642A5}" srcOrd="1" destOrd="0" presId="urn:microsoft.com/office/officeart/2005/8/layout/orgChart1"/>
    <dgm:cxn modelId="{0BA7C47A-7ADC-495E-BE52-F3987D9C6CB8}" type="presParOf" srcId="{91FF745F-88C8-4156-8FF3-9068BFD58176}" destId="{5F6D32ED-3F3F-4441-9F8C-813DB56E7470}" srcOrd="1" destOrd="0" presId="urn:microsoft.com/office/officeart/2005/8/layout/orgChart1"/>
    <dgm:cxn modelId="{666A99E2-9A04-418B-9857-335F0B15BCD4}" type="presParOf" srcId="{91FF745F-88C8-4156-8FF3-9068BFD58176}" destId="{7970BC70-602D-468C-B359-F6D3BA92A4C2}" srcOrd="2" destOrd="0" presId="urn:microsoft.com/office/officeart/2005/8/layout/orgChart1"/>
    <dgm:cxn modelId="{C340AA1D-DB84-42F7-9E32-C2D7C61C540B}" type="presParOf" srcId="{6B2B1A92-A6DE-475F-A569-8E05F29E98E5}" destId="{8D389E5E-BF32-4495-B764-86D57B2132D9}" srcOrd="2" destOrd="0" presId="urn:microsoft.com/office/officeart/2005/8/layout/orgChart1"/>
    <dgm:cxn modelId="{E6FD9500-EA85-45D1-9A13-A7D657546805}" type="presParOf" srcId="{A05CA173-2AC5-4FE0-8A2B-4A8DDD5BF637}" destId="{DC3FBB84-7C1E-4ACD-8926-8E97D27A8E9B}" srcOrd="2" destOrd="0" presId="urn:microsoft.com/office/officeart/2005/8/layout/orgChart1"/>
    <dgm:cxn modelId="{FD9325F1-8B81-4605-8205-B242E8D4FC01}" type="presParOf" srcId="{A05CA173-2AC5-4FE0-8A2B-4A8DDD5BF637}" destId="{8BFE3FB5-87DF-4FB9-805D-6C5CBFEE7A6E}" srcOrd="3" destOrd="0" presId="urn:microsoft.com/office/officeart/2005/8/layout/orgChart1"/>
    <dgm:cxn modelId="{76CF2CC9-7E3F-4D76-A0A4-5EC2CC10782A}" type="presParOf" srcId="{8BFE3FB5-87DF-4FB9-805D-6C5CBFEE7A6E}" destId="{7D58737A-638B-46DB-8B98-7CE53CF87E19}" srcOrd="0" destOrd="0" presId="urn:microsoft.com/office/officeart/2005/8/layout/orgChart1"/>
    <dgm:cxn modelId="{C14E72F5-DD2F-484F-848D-ECB73961B39D}" type="presParOf" srcId="{7D58737A-638B-46DB-8B98-7CE53CF87E19}" destId="{4C811247-68BE-4607-ACA5-3D7D1891283D}" srcOrd="0" destOrd="0" presId="urn:microsoft.com/office/officeart/2005/8/layout/orgChart1"/>
    <dgm:cxn modelId="{FCCC757B-F9C2-4E01-9CBD-D4F729C8DB01}" type="presParOf" srcId="{7D58737A-638B-46DB-8B98-7CE53CF87E19}" destId="{F9B3B777-92FA-40E5-85D0-7A0D6A7E2F6A}" srcOrd="1" destOrd="0" presId="urn:microsoft.com/office/officeart/2005/8/layout/orgChart1"/>
    <dgm:cxn modelId="{707C61C8-C038-46E1-8718-7415DE60DF7B}" type="presParOf" srcId="{8BFE3FB5-87DF-4FB9-805D-6C5CBFEE7A6E}" destId="{42564E06-06D6-4CE7-9ECF-BEA98F0FD0E9}" srcOrd="1" destOrd="0" presId="urn:microsoft.com/office/officeart/2005/8/layout/orgChart1"/>
    <dgm:cxn modelId="{33C742A9-CC93-4BF8-9761-63EB0638E303}" type="presParOf" srcId="{42564E06-06D6-4CE7-9ECF-BEA98F0FD0E9}" destId="{47912BE6-16B7-474B-843C-E2CDF23E4BCA}" srcOrd="0" destOrd="0" presId="urn:microsoft.com/office/officeart/2005/8/layout/orgChart1"/>
    <dgm:cxn modelId="{7D90DE4F-F15C-44C9-A221-A6693BA50CF3}" type="presParOf" srcId="{42564E06-06D6-4CE7-9ECF-BEA98F0FD0E9}" destId="{B66B176D-C2D3-48E9-8F15-62E5C7316367}" srcOrd="1" destOrd="0" presId="urn:microsoft.com/office/officeart/2005/8/layout/orgChart1"/>
    <dgm:cxn modelId="{E0D1AAF9-7128-40D2-BD45-A325CCEFBF6F}" type="presParOf" srcId="{B66B176D-C2D3-48E9-8F15-62E5C7316367}" destId="{A258AE08-41C3-47F1-9271-281A14A1D452}" srcOrd="0" destOrd="0" presId="urn:microsoft.com/office/officeart/2005/8/layout/orgChart1"/>
    <dgm:cxn modelId="{12BB9745-7021-4CFA-BC0C-F34E5E4BBBA6}" type="presParOf" srcId="{A258AE08-41C3-47F1-9271-281A14A1D452}" destId="{219E2CEC-B697-49BF-8A0F-F0180C17A5F0}" srcOrd="0" destOrd="0" presId="urn:microsoft.com/office/officeart/2005/8/layout/orgChart1"/>
    <dgm:cxn modelId="{43165C79-8B29-4BFC-8F71-38375D239652}" type="presParOf" srcId="{A258AE08-41C3-47F1-9271-281A14A1D452}" destId="{5302C26A-1FCD-4EDA-B97E-E0C0605BA4B9}" srcOrd="1" destOrd="0" presId="urn:microsoft.com/office/officeart/2005/8/layout/orgChart1"/>
    <dgm:cxn modelId="{D692F28A-C424-4EAF-9A2E-240D9E9D903B}" type="presParOf" srcId="{B66B176D-C2D3-48E9-8F15-62E5C7316367}" destId="{22773A7C-1EE0-42E2-A502-779778976C46}" srcOrd="1" destOrd="0" presId="urn:microsoft.com/office/officeart/2005/8/layout/orgChart1"/>
    <dgm:cxn modelId="{9DF8DE6D-1C65-4E55-B47E-AB59200B6D71}" type="presParOf" srcId="{B66B176D-C2D3-48E9-8F15-62E5C7316367}" destId="{92FB3A54-B5A0-4B1D-A845-5228A04DB855}" srcOrd="2" destOrd="0" presId="urn:microsoft.com/office/officeart/2005/8/layout/orgChart1"/>
    <dgm:cxn modelId="{530F25A4-4707-478D-8966-78CB9A77B6F0}" type="presParOf" srcId="{8BFE3FB5-87DF-4FB9-805D-6C5CBFEE7A6E}" destId="{62F360C5-26E2-4A5F-8A9C-1C0A20BB5D54}" srcOrd="2" destOrd="0" presId="urn:microsoft.com/office/officeart/2005/8/layout/orgChart1"/>
    <dgm:cxn modelId="{BAD355FB-1BD4-4C86-9110-34E1FC7D9699}" type="presParOf" srcId="{A05CA173-2AC5-4FE0-8A2B-4A8DDD5BF637}" destId="{AB1A75E9-3938-4636-A8AC-F9363F20A2E8}" srcOrd="4" destOrd="0" presId="urn:microsoft.com/office/officeart/2005/8/layout/orgChart1"/>
    <dgm:cxn modelId="{D75D7CD0-7386-4201-B6F8-B950C6CB97B6}" type="presParOf" srcId="{A05CA173-2AC5-4FE0-8A2B-4A8DDD5BF637}" destId="{394EB68C-3D8F-4241-9E96-F1F43DCAEEF1}" srcOrd="5" destOrd="0" presId="urn:microsoft.com/office/officeart/2005/8/layout/orgChart1"/>
    <dgm:cxn modelId="{B046EFEF-9D92-442A-A21A-CBCBDE4D2275}" type="presParOf" srcId="{394EB68C-3D8F-4241-9E96-F1F43DCAEEF1}" destId="{E09F3B07-05B7-42E5-A48D-D90F9CD03EE7}" srcOrd="0" destOrd="0" presId="urn:microsoft.com/office/officeart/2005/8/layout/orgChart1"/>
    <dgm:cxn modelId="{054AD7F0-7173-4399-9C69-01016D3E447E}" type="presParOf" srcId="{E09F3B07-05B7-42E5-A48D-D90F9CD03EE7}" destId="{CD1C7FA8-6C00-444A-B985-FB9B779AF6F5}" srcOrd="0" destOrd="0" presId="urn:microsoft.com/office/officeart/2005/8/layout/orgChart1"/>
    <dgm:cxn modelId="{74CE932C-533F-4DF9-85B0-7C8E3639F1B9}" type="presParOf" srcId="{E09F3B07-05B7-42E5-A48D-D90F9CD03EE7}" destId="{84A0BEFE-4289-46C0-A287-F8AAFFEA09A1}" srcOrd="1" destOrd="0" presId="urn:microsoft.com/office/officeart/2005/8/layout/orgChart1"/>
    <dgm:cxn modelId="{1FA5726C-B386-4FBC-843C-E110C7A1EADD}" type="presParOf" srcId="{394EB68C-3D8F-4241-9E96-F1F43DCAEEF1}" destId="{6B07F4A1-E3C4-4772-A44D-BD119F3A707C}" srcOrd="1" destOrd="0" presId="urn:microsoft.com/office/officeart/2005/8/layout/orgChart1"/>
    <dgm:cxn modelId="{9F315EF4-F766-4644-B722-9C51B88CF442}" type="presParOf" srcId="{6B07F4A1-E3C4-4772-A44D-BD119F3A707C}" destId="{365AD985-F347-4584-8E4B-4847B0B0B5AC}" srcOrd="0" destOrd="0" presId="urn:microsoft.com/office/officeart/2005/8/layout/orgChart1"/>
    <dgm:cxn modelId="{523C71B3-63A2-4352-83D6-AE3A3BC28EA6}" type="presParOf" srcId="{6B07F4A1-E3C4-4772-A44D-BD119F3A707C}" destId="{32BE5263-D5EC-4E14-BDA6-4C4141CB07C2}" srcOrd="1" destOrd="0" presId="urn:microsoft.com/office/officeart/2005/8/layout/orgChart1"/>
    <dgm:cxn modelId="{2DCDBE43-9B4E-49D5-A61F-8413BAA0EB4E}" type="presParOf" srcId="{32BE5263-D5EC-4E14-BDA6-4C4141CB07C2}" destId="{B9CC2B65-64E9-4FC5-ABE3-1DC9C87D5812}" srcOrd="0" destOrd="0" presId="urn:microsoft.com/office/officeart/2005/8/layout/orgChart1"/>
    <dgm:cxn modelId="{47EB7C3E-11CE-4DF7-B00F-E53CCA248BD8}" type="presParOf" srcId="{B9CC2B65-64E9-4FC5-ABE3-1DC9C87D5812}" destId="{8A15CCB1-CD80-4C38-9F63-F1BD162BB533}" srcOrd="0" destOrd="0" presId="urn:microsoft.com/office/officeart/2005/8/layout/orgChart1"/>
    <dgm:cxn modelId="{EEC5718D-5B1D-4FCD-A122-58A6E5A32710}" type="presParOf" srcId="{B9CC2B65-64E9-4FC5-ABE3-1DC9C87D5812}" destId="{141B3A9B-719D-4806-8E71-181E8CBC6A4A}" srcOrd="1" destOrd="0" presId="urn:microsoft.com/office/officeart/2005/8/layout/orgChart1"/>
    <dgm:cxn modelId="{6074AAD0-8669-4EF7-BD1B-14BD7DC7E83F}" type="presParOf" srcId="{32BE5263-D5EC-4E14-BDA6-4C4141CB07C2}" destId="{42FD7754-3A95-4E87-8CF3-24EB01BBD921}" srcOrd="1" destOrd="0" presId="urn:microsoft.com/office/officeart/2005/8/layout/orgChart1"/>
    <dgm:cxn modelId="{91AED043-9341-4058-9FFD-DE2AB7258F70}" type="presParOf" srcId="{32BE5263-D5EC-4E14-BDA6-4C4141CB07C2}" destId="{A6F5788D-2150-40B8-A543-F03EE13DF175}" srcOrd="2" destOrd="0" presId="urn:microsoft.com/office/officeart/2005/8/layout/orgChart1"/>
    <dgm:cxn modelId="{C69159FD-9E24-4BAC-A65A-79CC941F48B7}" type="presParOf" srcId="{394EB68C-3D8F-4241-9E96-F1F43DCAEEF1}" destId="{1070DB3E-8A5F-430B-97E3-7A6A3A9230CB}" srcOrd="2" destOrd="0" presId="urn:microsoft.com/office/officeart/2005/8/layout/orgChart1"/>
    <dgm:cxn modelId="{FAB36E9C-46CB-428F-9F90-B37690F7A682}" type="presParOf" srcId="{A05CA173-2AC5-4FE0-8A2B-4A8DDD5BF637}" destId="{D699D5A6-B575-44D3-B467-1BD2E3829274}" srcOrd="6" destOrd="0" presId="urn:microsoft.com/office/officeart/2005/8/layout/orgChart1"/>
    <dgm:cxn modelId="{554FFC29-06B9-461E-BD2C-DE311D363FAD}" type="presParOf" srcId="{A05CA173-2AC5-4FE0-8A2B-4A8DDD5BF637}" destId="{0C06AC84-8A52-40D4-A240-CC8A40469B5D}" srcOrd="7" destOrd="0" presId="urn:microsoft.com/office/officeart/2005/8/layout/orgChart1"/>
    <dgm:cxn modelId="{97199033-E055-49A1-8859-7779BA2E8DBD}" type="presParOf" srcId="{0C06AC84-8A52-40D4-A240-CC8A40469B5D}" destId="{D6B10CC3-48BF-466B-B2C7-22231E5BDD13}" srcOrd="0" destOrd="0" presId="urn:microsoft.com/office/officeart/2005/8/layout/orgChart1"/>
    <dgm:cxn modelId="{D0BD1A14-DC76-4239-B5DB-DCCBDE18D883}" type="presParOf" srcId="{D6B10CC3-48BF-466B-B2C7-22231E5BDD13}" destId="{25126813-7CAC-4564-93D5-0984BB76C316}" srcOrd="0" destOrd="0" presId="urn:microsoft.com/office/officeart/2005/8/layout/orgChart1"/>
    <dgm:cxn modelId="{D02D6C7A-1DD2-468C-BBE4-F3188DCF8E87}" type="presParOf" srcId="{D6B10CC3-48BF-466B-B2C7-22231E5BDD13}" destId="{E628EA68-8AEC-472B-B8AE-F856A220FD85}" srcOrd="1" destOrd="0" presId="urn:microsoft.com/office/officeart/2005/8/layout/orgChart1"/>
    <dgm:cxn modelId="{ECC1CD1D-2E82-469D-99D1-100E33852D94}" type="presParOf" srcId="{0C06AC84-8A52-40D4-A240-CC8A40469B5D}" destId="{64562DFB-D35A-4012-9B88-89B925D73821}" srcOrd="1" destOrd="0" presId="urn:microsoft.com/office/officeart/2005/8/layout/orgChart1"/>
    <dgm:cxn modelId="{D29E3A88-EA85-48E2-8863-9F33E6ED75F9}" type="presParOf" srcId="{64562DFB-D35A-4012-9B88-89B925D73821}" destId="{462EEA46-9253-4F07-A578-F188914A2129}" srcOrd="0" destOrd="0" presId="urn:microsoft.com/office/officeart/2005/8/layout/orgChart1"/>
    <dgm:cxn modelId="{6B5D9AED-2046-47B4-B2B1-828BDCA97FB9}" type="presParOf" srcId="{64562DFB-D35A-4012-9B88-89B925D73821}" destId="{DED28BD3-5D1F-4F59-9DD6-C337EB11ECDF}" srcOrd="1" destOrd="0" presId="urn:microsoft.com/office/officeart/2005/8/layout/orgChart1"/>
    <dgm:cxn modelId="{1DA6D88B-207A-4057-9E90-F1331C78D98A}" type="presParOf" srcId="{DED28BD3-5D1F-4F59-9DD6-C337EB11ECDF}" destId="{04404B17-CDB2-49CB-AFFC-C8C89A94E6D7}" srcOrd="0" destOrd="0" presId="urn:microsoft.com/office/officeart/2005/8/layout/orgChart1"/>
    <dgm:cxn modelId="{997AF251-61C4-43DA-8231-52291E63F0BD}" type="presParOf" srcId="{04404B17-CDB2-49CB-AFFC-C8C89A94E6D7}" destId="{F52F007D-2C7C-40D8-B9D9-12EEAAEC453D}" srcOrd="0" destOrd="0" presId="urn:microsoft.com/office/officeart/2005/8/layout/orgChart1"/>
    <dgm:cxn modelId="{3CCB5020-7578-4D1A-8306-127256A65CA2}" type="presParOf" srcId="{04404B17-CDB2-49CB-AFFC-C8C89A94E6D7}" destId="{D14F537E-B508-47C5-8C2B-899C24A471C7}" srcOrd="1" destOrd="0" presId="urn:microsoft.com/office/officeart/2005/8/layout/orgChart1"/>
    <dgm:cxn modelId="{0B351933-0702-40C0-A64E-7F936D4D3BCC}" type="presParOf" srcId="{DED28BD3-5D1F-4F59-9DD6-C337EB11ECDF}" destId="{F2610162-35E7-4047-957E-86CD5722847A}" srcOrd="1" destOrd="0" presId="urn:microsoft.com/office/officeart/2005/8/layout/orgChart1"/>
    <dgm:cxn modelId="{90A47198-2AAC-4B97-A64D-1CA41C23574B}" type="presParOf" srcId="{DED28BD3-5D1F-4F59-9DD6-C337EB11ECDF}" destId="{BA2C829E-7713-46DF-AAC7-D444488DB98A}" srcOrd="2" destOrd="0" presId="urn:microsoft.com/office/officeart/2005/8/layout/orgChart1"/>
    <dgm:cxn modelId="{BBCDCE82-F975-4757-86F7-09246B448F5C}" type="presParOf" srcId="{0C06AC84-8A52-40D4-A240-CC8A40469B5D}" destId="{060105EB-6273-428A-B0C1-94B9F5323992}" srcOrd="2" destOrd="0" presId="urn:microsoft.com/office/officeart/2005/8/layout/orgChart1"/>
    <dgm:cxn modelId="{6F547FDD-5916-44F4-A16C-C4DEE53A4195}" type="presParOf" srcId="{C542983A-08B6-413F-8209-014AA74C0BA9}" destId="{D4CF7F23-EAE7-4DEC-9716-17C1F1F814F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48D5EB-AB4B-4BD8-BBAC-B446AB0A7250}" type="doc">
      <dgm:prSet loTypeId="urn:microsoft.com/office/officeart/2005/8/layout/radial1" loCatId="relationship" qsTypeId="urn:microsoft.com/office/officeart/2005/8/quickstyle/3d1" qsCatId="3D" csTypeId="urn:microsoft.com/office/officeart/2005/8/colors/accent1_2" csCatId="accent1" phldr="1"/>
      <dgm:spPr/>
    </dgm:pt>
    <dgm:pt modelId="{8E47001F-B03B-4654-ABE0-18BF869BB4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Услуга</a:t>
          </a:r>
          <a:endParaRPr kumimoji="0" lang="ru-RU" b="1" i="0" u="none" strike="noStrike" cap="none" normalizeH="0" baseline="0" dirty="0" smtClean="0">
            <a:ln/>
            <a:effectLst/>
            <a:latin typeface="Arial" charset="0"/>
          </a:endParaRPr>
        </a:p>
      </dgm:t>
    </dgm:pt>
    <dgm:pt modelId="{EA72CE45-517A-4718-A76C-30227F2EC2C9}" type="parTrans" cxnId="{5E0A3A6E-3859-4A46-A005-ED70E9A99580}">
      <dgm:prSet/>
      <dgm:spPr/>
      <dgm:t>
        <a:bodyPr/>
        <a:lstStyle/>
        <a:p>
          <a:endParaRPr lang="ru-RU"/>
        </a:p>
      </dgm:t>
    </dgm:pt>
    <dgm:pt modelId="{37643732-E8C1-4337-975B-A1657A0841B2}" type="sibTrans" cxnId="{5E0A3A6E-3859-4A46-A005-ED70E9A99580}">
      <dgm:prSet/>
      <dgm:spPr/>
      <dgm:t>
        <a:bodyPr/>
        <a:lstStyle/>
        <a:p>
          <a:endParaRPr lang="ru-RU"/>
        </a:p>
      </dgm:t>
    </dgm:pt>
    <dgm:pt modelId="{021F85B7-2901-42AD-8D63-8EF197B60C9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Arial" charset="0"/>
            </a:rPr>
            <a:t>Момент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err="1" smtClean="0">
              <a:ln/>
              <a:effectLst/>
              <a:latin typeface="Arial" charset="0"/>
            </a:rPr>
            <a:t>Предоставл-ения</a:t>
          </a:r>
          <a:r>
            <a:rPr kumimoji="0" lang="ru-RU" sz="1100" b="1" i="0" u="none" strike="noStrike" cap="none" normalizeH="0" baseline="0" dirty="0" smtClean="0">
              <a:ln/>
              <a:effectLst/>
              <a:latin typeface="Arial" charset="0"/>
            </a:rPr>
            <a:t> 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Arial" charset="0"/>
            </a:rPr>
            <a:t>потребления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Arial" charset="0"/>
            </a:rPr>
            <a:t>услуги </a:t>
          </a:r>
        </a:p>
      </dgm:t>
    </dgm:pt>
    <dgm:pt modelId="{5154130F-88C3-4FD3-94A3-BB689065D782}" type="parTrans" cxnId="{F4D5653E-B976-4811-B545-D8E5915A5AA2}">
      <dgm:prSet/>
      <dgm:spPr/>
      <dgm:t>
        <a:bodyPr/>
        <a:lstStyle/>
        <a:p>
          <a:endParaRPr lang="ru-RU"/>
        </a:p>
      </dgm:t>
    </dgm:pt>
    <dgm:pt modelId="{CE584E61-B367-42E8-94E6-972B8B78815A}" type="sibTrans" cxnId="{F4D5653E-B976-4811-B545-D8E5915A5AA2}">
      <dgm:prSet/>
      <dgm:spPr/>
      <dgm:t>
        <a:bodyPr/>
        <a:lstStyle/>
        <a:p>
          <a:endParaRPr lang="ru-RU"/>
        </a:p>
      </dgm:t>
    </dgm:pt>
    <dgm:pt modelId="{359EF563-9CD9-4865-9DA7-FAC3CAD4B9A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err="1" smtClean="0">
              <a:ln/>
              <a:effectLst/>
              <a:latin typeface="Arial" charset="0"/>
            </a:rPr>
            <a:t>Взаимо</a:t>
          </a:r>
          <a:r>
            <a:rPr kumimoji="0" lang="ru-RU" sz="1100" b="1" i="0" u="none" strike="noStrike" cap="none" normalizeH="0" baseline="0" dirty="0" smtClean="0">
              <a:ln/>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Arial" charset="0"/>
            </a:rPr>
            <a:t>действие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Arial" charset="0"/>
            </a:rPr>
            <a:t>резидента 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Arial" charset="0"/>
            </a:rPr>
            <a:t>нерезидента</a:t>
          </a:r>
        </a:p>
      </dgm:t>
    </dgm:pt>
    <dgm:pt modelId="{FB81B5EE-BF5F-4D3A-93CD-0381E45F5B03}" type="parTrans" cxnId="{C46A002B-D4AB-46A6-9C44-08CE1D9A0310}">
      <dgm:prSet/>
      <dgm:spPr/>
      <dgm:t>
        <a:bodyPr/>
        <a:lstStyle/>
        <a:p>
          <a:endParaRPr lang="ru-RU"/>
        </a:p>
      </dgm:t>
    </dgm:pt>
    <dgm:pt modelId="{EAE9902D-979F-4745-A841-8CC8525CB9F8}" type="sibTrans" cxnId="{C46A002B-D4AB-46A6-9C44-08CE1D9A0310}">
      <dgm:prSet/>
      <dgm:spPr/>
      <dgm:t>
        <a:bodyPr/>
        <a:lstStyle/>
        <a:p>
          <a:endParaRPr lang="ru-RU"/>
        </a:p>
      </dgm:t>
    </dgm:pt>
    <dgm:pt modelId="{76A855D7-20A3-4903-9ABC-3CB431D4E06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err="1" smtClean="0">
              <a:ln/>
              <a:effectLst/>
              <a:latin typeface="Arial" charset="0"/>
            </a:rPr>
            <a:t>Нетаможе</a:t>
          </a:r>
          <a:r>
            <a:rPr kumimoji="0" lang="ru-RU" sz="1200" b="1" i="0" u="none" strike="noStrike" cap="none" normalizeH="0" baseline="0" dirty="0" smtClean="0">
              <a:ln/>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err="1" smtClean="0">
              <a:ln/>
              <a:effectLst/>
              <a:latin typeface="Arial" charset="0"/>
            </a:rPr>
            <a:t>нное</a:t>
          </a:r>
          <a:r>
            <a:rPr kumimoji="0" lang="ru-RU" sz="1200" b="1" i="0" u="none" strike="noStrike" cap="none" normalizeH="0" baseline="0" dirty="0" smtClean="0">
              <a:ln/>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effectLst/>
              <a:latin typeface="Arial" charset="0"/>
            </a:rPr>
            <a:t>регулирование</a:t>
          </a:r>
        </a:p>
      </dgm:t>
    </dgm:pt>
    <dgm:pt modelId="{4358BD26-A884-47C2-A25C-DE89328014DD}" type="parTrans" cxnId="{2C793696-71C6-4185-887B-FE9491A933B0}">
      <dgm:prSet/>
      <dgm:spPr/>
      <dgm:t>
        <a:bodyPr/>
        <a:lstStyle/>
        <a:p>
          <a:endParaRPr lang="ru-RU"/>
        </a:p>
      </dgm:t>
    </dgm:pt>
    <dgm:pt modelId="{75999E65-0E84-41B5-AAF8-6C6A299B1890}" type="sibTrans" cxnId="{2C793696-71C6-4185-887B-FE9491A933B0}">
      <dgm:prSet/>
      <dgm:spPr/>
      <dgm:t>
        <a:bodyPr/>
        <a:lstStyle/>
        <a:p>
          <a:endParaRPr lang="ru-RU"/>
        </a:p>
      </dgm:t>
    </dgm:pt>
    <dgm:pt modelId="{7A8ED638-4375-45CC-8947-B5B5BEF0150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err="1" smtClean="0">
              <a:ln/>
              <a:effectLst/>
              <a:latin typeface="Arial" charset="0"/>
            </a:rPr>
            <a:t>Ограниче-нность</a:t>
          </a:r>
          <a:endParaRPr kumimoji="0" lang="ru-RU" sz="1100" b="1" i="0" u="none" strike="noStrike" cap="none" normalizeH="0" baseline="0" dirty="0" smtClean="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Arial" charset="0"/>
            </a:rPr>
            <a:t> участия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effectLst/>
              <a:latin typeface="Arial" charset="0"/>
            </a:rPr>
            <a:t>посредников</a:t>
          </a:r>
        </a:p>
      </dgm:t>
    </dgm:pt>
    <dgm:pt modelId="{5EDD9373-84E6-45F7-9154-AB77A8E405E1}" type="parTrans" cxnId="{431C02DC-9424-4331-AA83-25430ECEFB0C}">
      <dgm:prSet/>
      <dgm:spPr/>
      <dgm:t>
        <a:bodyPr/>
        <a:lstStyle/>
        <a:p>
          <a:endParaRPr lang="ru-RU"/>
        </a:p>
      </dgm:t>
    </dgm:pt>
    <dgm:pt modelId="{45A9387D-ECB2-456C-B4AE-AE4DE1B4252F}" type="sibTrans" cxnId="{431C02DC-9424-4331-AA83-25430ECEFB0C}">
      <dgm:prSet/>
      <dgm:spPr/>
      <dgm:t>
        <a:bodyPr/>
        <a:lstStyle/>
        <a:p>
          <a:endParaRPr lang="ru-RU"/>
        </a:p>
      </dgm:t>
    </dgm:pt>
    <dgm:pt modelId="{54C5F70A-4FF5-43FB-8598-BF4E6D88FEC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effectLst/>
              <a:latin typeface="Arial" charset="0"/>
            </a:rPr>
            <a:t>Переме</a:t>
          </a:r>
          <a:r>
            <a:rPr kumimoji="0" lang="ru-RU" sz="1400" b="1" i="0" u="none" strike="noStrike" cap="none" normalizeH="0" baseline="0" dirty="0" smtClean="0">
              <a:ln/>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effectLst/>
              <a:latin typeface="Arial" charset="0"/>
            </a:rPr>
            <a:t>щается</a:t>
          </a:r>
          <a:r>
            <a:rPr kumimoji="0" lang="ru-RU" sz="1400" b="1" i="0" u="none" strike="noStrike" cap="none" normalizeH="0" baseline="0" dirty="0" smtClean="0">
              <a:ln/>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effectLst/>
              <a:latin typeface="Arial" charset="0"/>
            </a:rPr>
            <a:t>человек</a:t>
          </a:r>
        </a:p>
      </dgm:t>
    </dgm:pt>
    <dgm:pt modelId="{E4539734-A020-42DC-8C14-B8F9B7F3A929}" type="parTrans" cxnId="{E18D930D-087F-499A-A1CC-7A5834685E68}">
      <dgm:prSet/>
      <dgm:spPr/>
      <dgm:t>
        <a:bodyPr/>
        <a:lstStyle/>
        <a:p>
          <a:endParaRPr lang="ru-RU"/>
        </a:p>
      </dgm:t>
    </dgm:pt>
    <dgm:pt modelId="{8DE1B938-71DE-471F-A851-83E77913811E}" type="sibTrans" cxnId="{E18D930D-087F-499A-A1CC-7A5834685E68}">
      <dgm:prSet/>
      <dgm:spPr/>
      <dgm:t>
        <a:bodyPr/>
        <a:lstStyle/>
        <a:p>
          <a:endParaRPr lang="ru-RU"/>
        </a:p>
      </dgm:t>
    </dgm:pt>
    <dgm:pt modelId="{6AEA8D16-6507-441C-BB89-885946FEA2A7}" type="pres">
      <dgm:prSet presAssocID="{5048D5EB-AB4B-4BD8-BBAC-B446AB0A7250}" presName="cycle" presStyleCnt="0">
        <dgm:presLayoutVars>
          <dgm:chMax val="1"/>
          <dgm:dir/>
          <dgm:animLvl val="ctr"/>
          <dgm:resizeHandles val="exact"/>
        </dgm:presLayoutVars>
      </dgm:prSet>
      <dgm:spPr/>
    </dgm:pt>
    <dgm:pt modelId="{CAE6136D-8026-4DB5-8E3B-78BF3A80AAB8}" type="pres">
      <dgm:prSet presAssocID="{8E47001F-B03B-4654-ABE0-18BF869BB4FC}" presName="centerShape" presStyleLbl="node0" presStyleIdx="0" presStyleCnt="1"/>
      <dgm:spPr/>
      <dgm:t>
        <a:bodyPr/>
        <a:lstStyle/>
        <a:p>
          <a:endParaRPr lang="ru-RU"/>
        </a:p>
      </dgm:t>
    </dgm:pt>
    <dgm:pt modelId="{21322C6B-DB10-46F5-95CA-B63DFBEE6E1B}" type="pres">
      <dgm:prSet presAssocID="{5154130F-88C3-4FD3-94A3-BB689065D782}" presName="Name9" presStyleLbl="parChTrans1D2" presStyleIdx="0" presStyleCnt="5"/>
      <dgm:spPr/>
      <dgm:t>
        <a:bodyPr/>
        <a:lstStyle/>
        <a:p>
          <a:endParaRPr lang="ru-RU"/>
        </a:p>
      </dgm:t>
    </dgm:pt>
    <dgm:pt modelId="{E8909F27-1802-43EC-9E8D-008E4166A1DC}" type="pres">
      <dgm:prSet presAssocID="{5154130F-88C3-4FD3-94A3-BB689065D782}" presName="connTx" presStyleLbl="parChTrans1D2" presStyleIdx="0" presStyleCnt="5"/>
      <dgm:spPr/>
      <dgm:t>
        <a:bodyPr/>
        <a:lstStyle/>
        <a:p>
          <a:endParaRPr lang="ru-RU"/>
        </a:p>
      </dgm:t>
    </dgm:pt>
    <dgm:pt modelId="{0E06C280-AFBE-4678-9972-8F66680A12DE}" type="pres">
      <dgm:prSet presAssocID="{021F85B7-2901-42AD-8D63-8EF197B60C93}" presName="node" presStyleLbl="node1" presStyleIdx="0" presStyleCnt="5">
        <dgm:presLayoutVars>
          <dgm:bulletEnabled val="1"/>
        </dgm:presLayoutVars>
      </dgm:prSet>
      <dgm:spPr/>
      <dgm:t>
        <a:bodyPr/>
        <a:lstStyle/>
        <a:p>
          <a:endParaRPr lang="ru-RU"/>
        </a:p>
      </dgm:t>
    </dgm:pt>
    <dgm:pt modelId="{1999F02D-DD99-4696-BC28-92B904255E55}" type="pres">
      <dgm:prSet presAssocID="{FB81B5EE-BF5F-4D3A-93CD-0381E45F5B03}" presName="Name9" presStyleLbl="parChTrans1D2" presStyleIdx="1" presStyleCnt="5"/>
      <dgm:spPr/>
      <dgm:t>
        <a:bodyPr/>
        <a:lstStyle/>
        <a:p>
          <a:endParaRPr lang="ru-RU"/>
        </a:p>
      </dgm:t>
    </dgm:pt>
    <dgm:pt modelId="{FCBFD50B-88B9-4E3E-A113-00E751F81E42}" type="pres">
      <dgm:prSet presAssocID="{FB81B5EE-BF5F-4D3A-93CD-0381E45F5B03}" presName="connTx" presStyleLbl="parChTrans1D2" presStyleIdx="1" presStyleCnt="5"/>
      <dgm:spPr/>
      <dgm:t>
        <a:bodyPr/>
        <a:lstStyle/>
        <a:p>
          <a:endParaRPr lang="ru-RU"/>
        </a:p>
      </dgm:t>
    </dgm:pt>
    <dgm:pt modelId="{FF40E60C-C0CE-4B9F-A398-B0843A111713}" type="pres">
      <dgm:prSet presAssocID="{359EF563-9CD9-4865-9DA7-FAC3CAD4B9A1}" presName="node" presStyleLbl="node1" presStyleIdx="1" presStyleCnt="5">
        <dgm:presLayoutVars>
          <dgm:bulletEnabled val="1"/>
        </dgm:presLayoutVars>
      </dgm:prSet>
      <dgm:spPr/>
      <dgm:t>
        <a:bodyPr/>
        <a:lstStyle/>
        <a:p>
          <a:endParaRPr lang="ru-RU"/>
        </a:p>
      </dgm:t>
    </dgm:pt>
    <dgm:pt modelId="{5BF1676F-82B1-4776-830F-4396926AA852}" type="pres">
      <dgm:prSet presAssocID="{4358BD26-A884-47C2-A25C-DE89328014DD}" presName="Name9" presStyleLbl="parChTrans1D2" presStyleIdx="2" presStyleCnt="5"/>
      <dgm:spPr/>
      <dgm:t>
        <a:bodyPr/>
        <a:lstStyle/>
        <a:p>
          <a:endParaRPr lang="ru-RU"/>
        </a:p>
      </dgm:t>
    </dgm:pt>
    <dgm:pt modelId="{E8A4D3F7-4EFE-4F74-B295-A0AB18439318}" type="pres">
      <dgm:prSet presAssocID="{4358BD26-A884-47C2-A25C-DE89328014DD}" presName="connTx" presStyleLbl="parChTrans1D2" presStyleIdx="2" presStyleCnt="5"/>
      <dgm:spPr/>
      <dgm:t>
        <a:bodyPr/>
        <a:lstStyle/>
        <a:p>
          <a:endParaRPr lang="ru-RU"/>
        </a:p>
      </dgm:t>
    </dgm:pt>
    <dgm:pt modelId="{508E8CCB-370F-4650-874B-22F1EA5504A4}" type="pres">
      <dgm:prSet presAssocID="{76A855D7-20A3-4903-9ABC-3CB431D4E06D}" presName="node" presStyleLbl="node1" presStyleIdx="2" presStyleCnt="5">
        <dgm:presLayoutVars>
          <dgm:bulletEnabled val="1"/>
        </dgm:presLayoutVars>
      </dgm:prSet>
      <dgm:spPr/>
      <dgm:t>
        <a:bodyPr/>
        <a:lstStyle/>
        <a:p>
          <a:endParaRPr lang="ru-RU"/>
        </a:p>
      </dgm:t>
    </dgm:pt>
    <dgm:pt modelId="{F4234CAA-E5BF-4DDF-ADEA-323B5798DF85}" type="pres">
      <dgm:prSet presAssocID="{5EDD9373-84E6-45F7-9154-AB77A8E405E1}" presName="Name9" presStyleLbl="parChTrans1D2" presStyleIdx="3" presStyleCnt="5"/>
      <dgm:spPr/>
      <dgm:t>
        <a:bodyPr/>
        <a:lstStyle/>
        <a:p>
          <a:endParaRPr lang="ru-RU"/>
        </a:p>
      </dgm:t>
    </dgm:pt>
    <dgm:pt modelId="{432FC92B-3730-4B8B-BB58-1E54F4D9037C}" type="pres">
      <dgm:prSet presAssocID="{5EDD9373-84E6-45F7-9154-AB77A8E405E1}" presName="connTx" presStyleLbl="parChTrans1D2" presStyleIdx="3" presStyleCnt="5"/>
      <dgm:spPr/>
      <dgm:t>
        <a:bodyPr/>
        <a:lstStyle/>
        <a:p>
          <a:endParaRPr lang="ru-RU"/>
        </a:p>
      </dgm:t>
    </dgm:pt>
    <dgm:pt modelId="{A27D5864-FA76-45BB-9C6F-7A3107264855}" type="pres">
      <dgm:prSet presAssocID="{7A8ED638-4375-45CC-8947-B5B5BEF01501}" presName="node" presStyleLbl="node1" presStyleIdx="3" presStyleCnt="5">
        <dgm:presLayoutVars>
          <dgm:bulletEnabled val="1"/>
        </dgm:presLayoutVars>
      </dgm:prSet>
      <dgm:spPr/>
      <dgm:t>
        <a:bodyPr/>
        <a:lstStyle/>
        <a:p>
          <a:endParaRPr lang="ru-RU"/>
        </a:p>
      </dgm:t>
    </dgm:pt>
    <dgm:pt modelId="{6C607EE5-479E-4FE4-AC01-D886D3826E44}" type="pres">
      <dgm:prSet presAssocID="{E4539734-A020-42DC-8C14-B8F9B7F3A929}" presName="Name9" presStyleLbl="parChTrans1D2" presStyleIdx="4" presStyleCnt="5"/>
      <dgm:spPr/>
      <dgm:t>
        <a:bodyPr/>
        <a:lstStyle/>
        <a:p>
          <a:endParaRPr lang="ru-RU"/>
        </a:p>
      </dgm:t>
    </dgm:pt>
    <dgm:pt modelId="{6E7599B0-DE4D-43D9-A0AF-55ACED7622EF}" type="pres">
      <dgm:prSet presAssocID="{E4539734-A020-42DC-8C14-B8F9B7F3A929}" presName="connTx" presStyleLbl="parChTrans1D2" presStyleIdx="4" presStyleCnt="5"/>
      <dgm:spPr/>
      <dgm:t>
        <a:bodyPr/>
        <a:lstStyle/>
        <a:p>
          <a:endParaRPr lang="ru-RU"/>
        </a:p>
      </dgm:t>
    </dgm:pt>
    <dgm:pt modelId="{1BA2CA65-1F66-479F-BE26-C60034C2AC12}" type="pres">
      <dgm:prSet presAssocID="{54C5F70A-4FF5-43FB-8598-BF4E6D88FECD}" presName="node" presStyleLbl="node1" presStyleIdx="4" presStyleCnt="5">
        <dgm:presLayoutVars>
          <dgm:bulletEnabled val="1"/>
        </dgm:presLayoutVars>
      </dgm:prSet>
      <dgm:spPr/>
      <dgm:t>
        <a:bodyPr/>
        <a:lstStyle/>
        <a:p>
          <a:endParaRPr lang="ru-RU"/>
        </a:p>
      </dgm:t>
    </dgm:pt>
  </dgm:ptLst>
  <dgm:cxnLst>
    <dgm:cxn modelId="{2C793696-71C6-4185-887B-FE9491A933B0}" srcId="{8E47001F-B03B-4654-ABE0-18BF869BB4FC}" destId="{76A855D7-20A3-4903-9ABC-3CB431D4E06D}" srcOrd="2" destOrd="0" parTransId="{4358BD26-A884-47C2-A25C-DE89328014DD}" sibTransId="{75999E65-0E84-41B5-AAF8-6C6A299B1890}"/>
    <dgm:cxn modelId="{AAB76DCF-1FC8-47B0-A690-C9FA4E5C28C7}" type="presOf" srcId="{021F85B7-2901-42AD-8D63-8EF197B60C93}" destId="{0E06C280-AFBE-4678-9972-8F66680A12DE}" srcOrd="0" destOrd="0" presId="urn:microsoft.com/office/officeart/2005/8/layout/radial1"/>
    <dgm:cxn modelId="{431C02DC-9424-4331-AA83-25430ECEFB0C}" srcId="{8E47001F-B03B-4654-ABE0-18BF869BB4FC}" destId="{7A8ED638-4375-45CC-8947-B5B5BEF01501}" srcOrd="3" destOrd="0" parTransId="{5EDD9373-84E6-45F7-9154-AB77A8E405E1}" sibTransId="{45A9387D-ECB2-456C-B4AE-AE4DE1B4252F}"/>
    <dgm:cxn modelId="{F4D5653E-B976-4811-B545-D8E5915A5AA2}" srcId="{8E47001F-B03B-4654-ABE0-18BF869BB4FC}" destId="{021F85B7-2901-42AD-8D63-8EF197B60C93}" srcOrd="0" destOrd="0" parTransId="{5154130F-88C3-4FD3-94A3-BB689065D782}" sibTransId="{CE584E61-B367-42E8-94E6-972B8B78815A}"/>
    <dgm:cxn modelId="{A25C4C8F-CBDD-4A3B-9AA2-A5C5CB35E496}" type="presOf" srcId="{359EF563-9CD9-4865-9DA7-FAC3CAD4B9A1}" destId="{FF40E60C-C0CE-4B9F-A398-B0843A111713}" srcOrd="0" destOrd="0" presId="urn:microsoft.com/office/officeart/2005/8/layout/radial1"/>
    <dgm:cxn modelId="{5E0A3A6E-3859-4A46-A005-ED70E9A99580}" srcId="{5048D5EB-AB4B-4BD8-BBAC-B446AB0A7250}" destId="{8E47001F-B03B-4654-ABE0-18BF869BB4FC}" srcOrd="0" destOrd="0" parTransId="{EA72CE45-517A-4718-A76C-30227F2EC2C9}" sibTransId="{37643732-E8C1-4337-975B-A1657A0841B2}"/>
    <dgm:cxn modelId="{38921256-8185-41DF-8F56-659CCD6E06A1}" type="presOf" srcId="{5048D5EB-AB4B-4BD8-BBAC-B446AB0A7250}" destId="{6AEA8D16-6507-441C-BB89-885946FEA2A7}" srcOrd="0" destOrd="0" presId="urn:microsoft.com/office/officeart/2005/8/layout/radial1"/>
    <dgm:cxn modelId="{513E5E02-1781-4F14-A341-860827EDBF4A}" type="presOf" srcId="{FB81B5EE-BF5F-4D3A-93CD-0381E45F5B03}" destId="{FCBFD50B-88B9-4E3E-A113-00E751F81E42}" srcOrd="1" destOrd="0" presId="urn:microsoft.com/office/officeart/2005/8/layout/radial1"/>
    <dgm:cxn modelId="{C46A002B-D4AB-46A6-9C44-08CE1D9A0310}" srcId="{8E47001F-B03B-4654-ABE0-18BF869BB4FC}" destId="{359EF563-9CD9-4865-9DA7-FAC3CAD4B9A1}" srcOrd="1" destOrd="0" parTransId="{FB81B5EE-BF5F-4D3A-93CD-0381E45F5B03}" sibTransId="{EAE9902D-979F-4745-A841-8CC8525CB9F8}"/>
    <dgm:cxn modelId="{35D2BDEF-AB21-49E8-AACD-84B0C8E8FF92}" type="presOf" srcId="{54C5F70A-4FF5-43FB-8598-BF4E6D88FECD}" destId="{1BA2CA65-1F66-479F-BE26-C60034C2AC12}" srcOrd="0" destOrd="0" presId="urn:microsoft.com/office/officeart/2005/8/layout/radial1"/>
    <dgm:cxn modelId="{AF49EE62-62D8-49F4-BD41-2F4C179BC74C}" type="presOf" srcId="{5EDD9373-84E6-45F7-9154-AB77A8E405E1}" destId="{432FC92B-3730-4B8B-BB58-1E54F4D9037C}" srcOrd="1" destOrd="0" presId="urn:microsoft.com/office/officeart/2005/8/layout/radial1"/>
    <dgm:cxn modelId="{FA061AC8-634C-452A-BB64-64E17A7D7EF9}" type="presOf" srcId="{4358BD26-A884-47C2-A25C-DE89328014DD}" destId="{E8A4D3F7-4EFE-4F74-B295-A0AB18439318}" srcOrd="1" destOrd="0" presId="urn:microsoft.com/office/officeart/2005/8/layout/radial1"/>
    <dgm:cxn modelId="{314F35F8-6C20-44F3-85E9-024F7961A597}" type="presOf" srcId="{5154130F-88C3-4FD3-94A3-BB689065D782}" destId="{21322C6B-DB10-46F5-95CA-B63DFBEE6E1B}" srcOrd="0" destOrd="0" presId="urn:microsoft.com/office/officeart/2005/8/layout/radial1"/>
    <dgm:cxn modelId="{4428B628-4E92-4790-A949-A514CCB51053}" type="presOf" srcId="{5154130F-88C3-4FD3-94A3-BB689065D782}" destId="{E8909F27-1802-43EC-9E8D-008E4166A1DC}" srcOrd="1" destOrd="0" presId="urn:microsoft.com/office/officeart/2005/8/layout/radial1"/>
    <dgm:cxn modelId="{BEBD5492-3A0E-4FCF-ACCA-86A3F842C977}" type="presOf" srcId="{E4539734-A020-42DC-8C14-B8F9B7F3A929}" destId="{6C607EE5-479E-4FE4-AC01-D886D3826E44}" srcOrd="0" destOrd="0" presId="urn:microsoft.com/office/officeart/2005/8/layout/radial1"/>
    <dgm:cxn modelId="{E18D930D-087F-499A-A1CC-7A5834685E68}" srcId="{8E47001F-B03B-4654-ABE0-18BF869BB4FC}" destId="{54C5F70A-4FF5-43FB-8598-BF4E6D88FECD}" srcOrd="4" destOrd="0" parTransId="{E4539734-A020-42DC-8C14-B8F9B7F3A929}" sibTransId="{8DE1B938-71DE-471F-A851-83E77913811E}"/>
    <dgm:cxn modelId="{9A7CAB23-4C06-46C3-BAA3-2E6B927149D7}" type="presOf" srcId="{7A8ED638-4375-45CC-8947-B5B5BEF01501}" destId="{A27D5864-FA76-45BB-9C6F-7A3107264855}" srcOrd="0" destOrd="0" presId="urn:microsoft.com/office/officeart/2005/8/layout/radial1"/>
    <dgm:cxn modelId="{BD24854C-D1A6-4A49-A111-626AF4011B0D}" type="presOf" srcId="{4358BD26-A884-47C2-A25C-DE89328014DD}" destId="{5BF1676F-82B1-4776-830F-4396926AA852}" srcOrd="0" destOrd="0" presId="urn:microsoft.com/office/officeart/2005/8/layout/radial1"/>
    <dgm:cxn modelId="{7C032FF7-795B-49FE-8F30-369EEFDCF378}" type="presOf" srcId="{E4539734-A020-42DC-8C14-B8F9B7F3A929}" destId="{6E7599B0-DE4D-43D9-A0AF-55ACED7622EF}" srcOrd="1" destOrd="0" presId="urn:microsoft.com/office/officeart/2005/8/layout/radial1"/>
    <dgm:cxn modelId="{F4D4A8E4-0CCD-4B47-9390-0FD435398B79}" type="presOf" srcId="{FB81B5EE-BF5F-4D3A-93CD-0381E45F5B03}" destId="{1999F02D-DD99-4696-BC28-92B904255E55}" srcOrd="0" destOrd="0" presId="urn:microsoft.com/office/officeart/2005/8/layout/radial1"/>
    <dgm:cxn modelId="{11CD28FA-3499-46FB-A5BA-14C5CF18B837}" type="presOf" srcId="{76A855D7-20A3-4903-9ABC-3CB431D4E06D}" destId="{508E8CCB-370F-4650-874B-22F1EA5504A4}" srcOrd="0" destOrd="0" presId="urn:microsoft.com/office/officeart/2005/8/layout/radial1"/>
    <dgm:cxn modelId="{DF7BACD6-EC1A-4B6C-8F89-79D2F92199D8}" type="presOf" srcId="{5EDD9373-84E6-45F7-9154-AB77A8E405E1}" destId="{F4234CAA-E5BF-4DDF-ADEA-323B5798DF85}" srcOrd="0" destOrd="0" presId="urn:microsoft.com/office/officeart/2005/8/layout/radial1"/>
    <dgm:cxn modelId="{D539B5CB-1B46-49A0-A9A0-795E2A8713A6}" type="presOf" srcId="{8E47001F-B03B-4654-ABE0-18BF869BB4FC}" destId="{CAE6136D-8026-4DB5-8E3B-78BF3A80AAB8}" srcOrd="0" destOrd="0" presId="urn:microsoft.com/office/officeart/2005/8/layout/radial1"/>
    <dgm:cxn modelId="{B75A7FF5-4E0F-4479-8184-47952039458F}" type="presParOf" srcId="{6AEA8D16-6507-441C-BB89-885946FEA2A7}" destId="{CAE6136D-8026-4DB5-8E3B-78BF3A80AAB8}" srcOrd="0" destOrd="0" presId="urn:microsoft.com/office/officeart/2005/8/layout/radial1"/>
    <dgm:cxn modelId="{6B92027B-133C-42F4-A85D-E5DFF8ED04E9}" type="presParOf" srcId="{6AEA8D16-6507-441C-BB89-885946FEA2A7}" destId="{21322C6B-DB10-46F5-95CA-B63DFBEE6E1B}" srcOrd="1" destOrd="0" presId="urn:microsoft.com/office/officeart/2005/8/layout/radial1"/>
    <dgm:cxn modelId="{4A9AD8B9-838C-4C11-8AAB-B35BACDD4259}" type="presParOf" srcId="{21322C6B-DB10-46F5-95CA-B63DFBEE6E1B}" destId="{E8909F27-1802-43EC-9E8D-008E4166A1DC}" srcOrd="0" destOrd="0" presId="urn:microsoft.com/office/officeart/2005/8/layout/radial1"/>
    <dgm:cxn modelId="{B595089C-804B-4A7A-81DB-699344A249EF}" type="presParOf" srcId="{6AEA8D16-6507-441C-BB89-885946FEA2A7}" destId="{0E06C280-AFBE-4678-9972-8F66680A12DE}" srcOrd="2" destOrd="0" presId="urn:microsoft.com/office/officeart/2005/8/layout/radial1"/>
    <dgm:cxn modelId="{81F8DD45-845F-4DDE-8ED6-553E9A7AFB3A}" type="presParOf" srcId="{6AEA8D16-6507-441C-BB89-885946FEA2A7}" destId="{1999F02D-DD99-4696-BC28-92B904255E55}" srcOrd="3" destOrd="0" presId="urn:microsoft.com/office/officeart/2005/8/layout/radial1"/>
    <dgm:cxn modelId="{84E228A6-EF21-4BFA-ACDC-7F5AFBE3DA99}" type="presParOf" srcId="{1999F02D-DD99-4696-BC28-92B904255E55}" destId="{FCBFD50B-88B9-4E3E-A113-00E751F81E42}" srcOrd="0" destOrd="0" presId="urn:microsoft.com/office/officeart/2005/8/layout/radial1"/>
    <dgm:cxn modelId="{444A2509-599E-430C-9511-B912184E44DE}" type="presParOf" srcId="{6AEA8D16-6507-441C-BB89-885946FEA2A7}" destId="{FF40E60C-C0CE-4B9F-A398-B0843A111713}" srcOrd="4" destOrd="0" presId="urn:microsoft.com/office/officeart/2005/8/layout/radial1"/>
    <dgm:cxn modelId="{D0F44B1F-5B10-43A0-B122-E0A9ACA4FB94}" type="presParOf" srcId="{6AEA8D16-6507-441C-BB89-885946FEA2A7}" destId="{5BF1676F-82B1-4776-830F-4396926AA852}" srcOrd="5" destOrd="0" presId="urn:microsoft.com/office/officeart/2005/8/layout/radial1"/>
    <dgm:cxn modelId="{A698D36D-A800-40E4-94B7-2E5D4459D6C6}" type="presParOf" srcId="{5BF1676F-82B1-4776-830F-4396926AA852}" destId="{E8A4D3F7-4EFE-4F74-B295-A0AB18439318}" srcOrd="0" destOrd="0" presId="urn:microsoft.com/office/officeart/2005/8/layout/radial1"/>
    <dgm:cxn modelId="{658180E7-BD50-4E4A-9C89-DA926536C738}" type="presParOf" srcId="{6AEA8D16-6507-441C-BB89-885946FEA2A7}" destId="{508E8CCB-370F-4650-874B-22F1EA5504A4}" srcOrd="6" destOrd="0" presId="urn:microsoft.com/office/officeart/2005/8/layout/radial1"/>
    <dgm:cxn modelId="{1F995601-B3F4-4880-9FE0-F07B9127D323}" type="presParOf" srcId="{6AEA8D16-6507-441C-BB89-885946FEA2A7}" destId="{F4234CAA-E5BF-4DDF-ADEA-323B5798DF85}" srcOrd="7" destOrd="0" presId="urn:microsoft.com/office/officeart/2005/8/layout/radial1"/>
    <dgm:cxn modelId="{CF733AA2-D5A4-41F1-9229-7482849185E9}" type="presParOf" srcId="{F4234CAA-E5BF-4DDF-ADEA-323B5798DF85}" destId="{432FC92B-3730-4B8B-BB58-1E54F4D9037C}" srcOrd="0" destOrd="0" presId="urn:microsoft.com/office/officeart/2005/8/layout/radial1"/>
    <dgm:cxn modelId="{A1647C62-DF35-4841-92EE-42CD9CE0E192}" type="presParOf" srcId="{6AEA8D16-6507-441C-BB89-885946FEA2A7}" destId="{A27D5864-FA76-45BB-9C6F-7A3107264855}" srcOrd="8" destOrd="0" presId="urn:microsoft.com/office/officeart/2005/8/layout/radial1"/>
    <dgm:cxn modelId="{F1198C5D-A9BD-4CBC-B344-0E23F3515C80}" type="presParOf" srcId="{6AEA8D16-6507-441C-BB89-885946FEA2A7}" destId="{6C607EE5-479E-4FE4-AC01-D886D3826E44}" srcOrd="9" destOrd="0" presId="urn:microsoft.com/office/officeart/2005/8/layout/radial1"/>
    <dgm:cxn modelId="{64766C88-DD47-4BE7-B221-9BE43673C12F}" type="presParOf" srcId="{6C607EE5-479E-4FE4-AC01-D886D3826E44}" destId="{6E7599B0-DE4D-43D9-A0AF-55ACED7622EF}" srcOrd="0" destOrd="0" presId="urn:microsoft.com/office/officeart/2005/8/layout/radial1"/>
    <dgm:cxn modelId="{B9068AA6-9F6E-43E2-A5C6-F8F143C117FA}" type="presParOf" srcId="{6AEA8D16-6507-441C-BB89-885946FEA2A7}" destId="{1BA2CA65-1F66-479F-BE26-C60034C2AC1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839DCA-9E4A-4C46-84A5-579252558E86}" type="doc">
      <dgm:prSet loTypeId="urn:microsoft.com/office/officeart/2005/8/layout/radial1" loCatId="relationship" qsTypeId="urn:microsoft.com/office/officeart/2005/8/quickstyle/3d1" qsCatId="3D" csTypeId="urn:microsoft.com/office/officeart/2005/8/colors/accent3_3" csCatId="accent3"/>
      <dgm:spPr/>
    </dgm:pt>
    <dgm:pt modelId="{477A5EF9-4330-400D-8DF7-EA8A931771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Товар</a:t>
          </a:r>
          <a:endParaRPr kumimoji="0" lang="ru-RU" b="1" i="0" u="none" strike="noStrike" cap="none" normalizeH="0" baseline="0" dirty="0" smtClean="0">
            <a:ln/>
            <a:effectLst/>
            <a:latin typeface="Arial" charset="0"/>
          </a:endParaRPr>
        </a:p>
      </dgm:t>
    </dgm:pt>
    <dgm:pt modelId="{E5B9DABA-E014-49BE-A58A-26B1E67CC5FF}" type="parTrans" cxnId="{8DDB353D-4F5A-4D5A-8365-8599108495D3}">
      <dgm:prSet/>
      <dgm:spPr/>
      <dgm:t>
        <a:bodyPr/>
        <a:lstStyle/>
        <a:p>
          <a:endParaRPr lang="ru-RU"/>
        </a:p>
      </dgm:t>
    </dgm:pt>
    <dgm:pt modelId="{136E60D2-F5C3-45E1-9307-49A853E7A104}" type="sibTrans" cxnId="{8DDB353D-4F5A-4D5A-8365-8599108495D3}">
      <dgm:prSet/>
      <dgm:spPr/>
      <dgm:t>
        <a:bodyPr/>
        <a:lstStyle/>
        <a:p>
          <a:endParaRPr lang="ru-RU"/>
        </a:p>
      </dgm:t>
    </dgm:pt>
    <dgm:pt modelId="{484E13A2-8FA2-4988-A0ED-68A066DDAED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Момент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 пересечения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 таможенной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границы </a:t>
          </a:r>
          <a:endParaRPr kumimoji="0" lang="ru-RU" b="1" i="0" u="none" strike="noStrike" cap="none" normalizeH="0" baseline="0" dirty="0" smtClean="0">
            <a:ln/>
            <a:effectLst/>
            <a:latin typeface="Arial" charset="0"/>
          </a:endParaRPr>
        </a:p>
      </dgm:t>
    </dgm:pt>
    <dgm:pt modelId="{1873005B-33AC-4C0F-B45B-F037FC052F54}" type="parTrans" cxnId="{A25483E8-4CFF-4190-87EC-E40C6FE9771F}">
      <dgm:prSet/>
      <dgm:spPr/>
      <dgm:t>
        <a:bodyPr/>
        <a:lstStyle/>
        <a:p>
          <a:endParaRPr lang="ru-RU"/>
        </a:p>
      </dgm:t>
    </dgm:pt>
    <dgm:pt modelId="{2BF57F47-3DFC-4943-9463-56B7114F404A}" type="sibTrans" cxnId="{A25483E8-4CFF-4190-87EC-E40C6FE9771F}">
      <dgm:prSet/>
      <dgm:spPr/>
      <dgm:t>
        <a:bodyPr/>
        <a:lstStyle/>
        <a:p>
          <a:endParaRPr lang="ru-RU"/>
        </a:p>
      </dgm:t>
    </dgm:pt>
    <dgm:pt modelId="{8AB9A40F-C1A0-4983-8E90-623027BFFBE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Не важен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статус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Потре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бителя</a:t>
          </a:r>
          <a:endParaRPr kumimoji="0" lang="ru-RU" b="1" i="0" u="none" strike="noStrike" cap="none" normalizeH="0" baseline="0" dirty="0" smtClean="0">
            <a:ln/>
            <a:effectLst/>
            <a:latin typeface="Arial" charset="0"/>
          </a:endParaRPr>
        </a:p>
      </dgm:t>
    </dgm:pt>
    <dgm:pt modelId="{341E9B81-9169-457F-85DC-69A0A7FDE9FE}" type="parTrans" cxnId="{0373095B-73E1-4459-A0F4-F9A67E851867}">
      <dgm:prSet/>
      <dgm:spPr/>
      <dgm:t>
        <a:bodyPr/>
        <a:lstStyle/>
        <a:p>
          <a:endParaRPr lang="ru-RU"/>
        </a:p>
      </dgm:t>
    </dgm:pt>
    <dgm:pt modelId="{100BD5B7-04CA-4631-8C4F-63290A6FB14B}" type="sibTrans" cxnId="{0373095B-73E1-4459-A0F4-F9A67E851867}">
      <dgm:prSet/>
      <dgm:spPr/>
      <dgm:t>
        <a:bodyPr/>
        <a:lstStyle/>
        <a:p>
          <a:endParaRPr lang="ru-RU"/>
        </a:p>
      </dgm:t>
    </dgm:pt>
    <dgm:pt modelId="{64CA74FA-0A3C-4AB7-87C2-4F217849BDE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Таможенное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регулиро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вание </a:t>
          </a:r>
          <a:endParaRPr kumimoji="0" lang="ru-RU" b="1" i="0" u="none" strike="noStrike" cap="none" normalizeH="0" baseline="0" dirty="0" smtClean="0">
            <a:ln/>
            <a:effectLst/>
            <a:latin typeface="Arial" charset="0"/>
          </a:endParaRPr>
        </a:p>
      </dgm:t>
    </dgm:pt>
    <dgm:pt modelId="{5E54132F-40C3-4FDA-9139-5574F2815EA9}" type="parTrans" cxnId="{94191B90-ACB2-4667-A873-F4DC3E1F63E9}">
      <dgm:prSet/>
      <dgm:spPr/>
      <dgm:t>
        <a:bodyPr/>
        <a:lstStyle/>
        <a:p>
          <a:endParaRPr lang="ru-RU"/>
        </a:p>
      </dgm:t>
    </dgm:pt>
    <dgm:pt modelId="{8CDBFCC3-40D6-4ECF-91C4-A2EC647C4C28}" type="sibTrans" cxnId="{94191B90-ACB2-4667-A873-F4DC3E1F63E9}">
      <dgm:prSet/>
      <dgm:spPr/>
      <dgm:t>
        <a:bodyPr/>
        <a:lstStyle/>
        <a:p>
          <a:endParaRPr lang="ru-RU"/>
        </a:p>
      </dgm:t>
    </dgm:pt>
    <dgm:pt modelId="{29040E44-6D94-476E-B659-3F2A7C1DA7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rPr>
            <a:t>Присутствие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effectLst/>
              <a:latin typeface="Arial" charset="0"/>
            </a:rPr>
            <a:t>посредника</a:t>
          </a:r>
        </a:p>
      </dgm:t>
    </dgm:pt>
    <dgm:pt modelId="{6F6855A8-0872-45E7-90C2-552D34A8FB13}" type="parTrans" cxnId="{DA20B767-E526-424E-BCA0-3D011469282D}">
      <dgm:prSet/>
      <dgm:spPr/>
      <dgm:t>
        <a:bodyPr/>
        <a:lstStyle/>
        <a:p>
          <a:endParaRPr lang="ru-RU"/>
        </a:p>
      </dgm:t>
    </dgm:pt>
    <dgm:pt modelId="{6B6D93FD-B7DF-4CBD-B2B1-52D69A680C0B}" type="sibTrans" cxnId="{DA20B767-E526-424E-BCA0-3D011469282D}">
      <dgm:prSet/>
      <dgm:spPr/>
      <dgm:t>
        <a:bodyPr/>
        <a:lstStyle/>
        <a:p>
          <a:endParaRPr lang="ru-RU"/>
        </a:p>
      </dgm:t>
    </dgm:pt>
    <dgm:pt modelId="{220625D8-3771-4D09-8FB9-EA9FC2ADDEA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Переме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щается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effectLst/>
              <a:latin typeface="Arial" charset="0"/>
            </a:rPr>
            <a:t>товар</a:t>
          </a:r>
          <a:endParaRPr kumimoji="0" lang="ru-RU" b="1" i="0" u="none" strike="noStrike" cap="none" normalizeH="0" baseline="0" dirty="0" smtClean="0">
            <a:ln/>
            <a:effectLst/>
            <a:latin typeface="Arial" charset="0"/>
          </a:endParaRPr>
        </a:p>
      </dgm:t>
    </dgm:pt>
    <dgm:pt modelId="{DEF2B95E-BB7D-414E-9FD5-1BDDB369F6C7}" type="parTrans" cxnId="{6D2DF1AF-2B97-4897-8C85-4601D0587686}">
      <dgm:prSet/>
      <dgm:spPr/>
      <dgm:t>
        <a:bodyPr/>
        <a:lstStyle/>
        <a:p>
          <a:endParaRPr lang="ru-RU"/>
        </a:p>
      </dgm:t>
    </dgm:pt>
    <dgm:pt modelId="{C363872C-4E8E-45EB-948E-C235FBBFA6A4}" type="sibTrans" cxnId="{6D2DF1AF-2B97-4897-8C85-4601D0587686}">
      <dgm:prSet/>
      <dgm:spPr/>
      <dgm:t>
        <a:bodyPr/>
        <a:lstStyle/>
        <a:p>
          <a:endParaRPr lang="ru-RU"/>
        </a:p>
      </dgm:t>
    </dgm:pt>
    <dgm:pt modelId="{38D74C83-0F84-44F7-8ABE-72162960AEDE}" type="pres">
      <dgm:prSet presAssocID="{46839DCA-9E4A-4C46-84A5-579252558E86}" presName="cycle" presStyleCnt="0">
        <dgm:presLayoutVars>
          <dgm:chMax val="1"/>
          <dgm:dir/>
          <dgm:animLvl val="ctr"/>
          <dgm:resizeHandles val="exact"/>
        </dgm:presLayoutVars>
      </dgm:prSet>
      <dgm:spPr/>
    </dgm:pt>
    <dgm:pt modelId="{6D01AD40-70D4-4D6E-9A67-FDDDA65ADB2F}" type="pres">
      <dgm:prSet presAssocID="{477A5EF9-4330-400D-8DF7-EA8A93177163}" presName="centerShape" presStyleLbl="node0" presStyleIdx="0" presStyleCnt="1"/>
      <dgm:spPr/>
      <dgm:t>
        <a:bodyPr/>
        <a:lstStyle/>
        <a:p>
          <a:endParaRPr lang="ru-RU"/>
        </a:p>
      </dgm:t>
    </dgm:pt>
    <dgm:pt modelId="{EC9AFCB3-B1B1-4C4E-BF78-3816D9B1EC54}" type="pres">
      <dgm:prSet presAssocID="{1873005B-33AC-4C0F-B45B-F037FC052F54}" presName="Name9" presStyleLbl="parChTrans1D2" presStyleIdx="0" presStyleCnt="5"/>
      <dgm:spPr/>
      <dgm:t>
        <a:bodyPr/>
        <a:lstStyle/>
        <a:p>
          <a:endParaRPr lang="ru-RU"/>
        </a:p>
      </dgm:t>
    </dgm:pt>
    <dgm:pt modelId="{08705A83-BC75-4688-8092-5FDD80046032}" type="pres">
      <dgm:prSet presAssocID="{1873005B-33AC-4C0F-B45B-F037FC052F54}" presName="connTx" presStyleLbl="parChTrans1D2" presStyleIdx="0" presStyleCnt="5"/>
      <dgm:spPr/>
      <dgm:t>
        <a:bodyPr/>
        <a:lstStyle/>
        <a:p>
          <a:endParaRPr lang="ru-RU"/>
        </a:p>
      </dgm:t>
    </dgm:pt>
    <dgm:pt modelId="{0340C1BD-20D6-45A0-ACD9-DCFC7A1B3FD0}" type="pres">
      <dgm:prSet presAssocID="{484E13A2-8FA2-4988-A0ED-68A066DDAED4}" presName="node" presStyleLbl="node1" presStyleIdx="0" presStyleCnt="5">
        <dgm:presLayoutVars>
          <dgm:bulletEnabled val="1"/>
        </dgm:presLayoutVars>
      </dgm:prSet>
      <dgm:spPr/>
      <dgm:t>
        <a:bodyPr/>
        <a:lstStyle/>
        <a:p>
          <a:endParaRPr lang="ru-RU"/>
        </a:p>
      </dgm:t>
    </dgm:pt>
    <dgm:pt modelId="{10F01AE0-07EF-4814-9473-DF20C6401523}" type="pres">
      <dgm:prSet presAssocID="{341E9B81-9169-457F-85DC-69A0A7FDE9FE}" presName="Name9" presStyleLbl="parChTrans1D2" presStyleIdx="1" presStyleCnt="5"/>
      <dgm:spPr/>
      <dgm:t>
        <a:bodyPr/>
        <a:lstStyle/>
        <a:p>
          <a:endParaRPr lang="ru-RU"/>
        </a:p>
      </dgm:t>
    </dgm:pt>
    <dgm:pt modelId="{932DE8A8-9D44-4A32-92A9-B341EF833028}" type="pres">
      <dgm:prSet presAssocID="{341E9B81-9169-457F-85DC-69A0A7FDE9FE}" presName="connTx" presStyleLbl="parChTrans1D2" presStyleIdx="1" presStyleCnt="5"/>
      <dgm:spPr/>
      <dgm:t>
        <a:bodyPr/>
        <a:lstStyle/>
        <a:p>
          <a:endParaRPr lang="ru-RU"/>
        </a:p>
      </dgm:t>
    </dgm:pt>
    <dgm:pt modelId="{DA4DFD38-3612-48F9-92BC-375534292B31}" type="pres">
      <dgm:prSet presAssocID="{8AB9A40F-C1A0-4983-8E90-623027BFFBE2}" presName="node" presStyleLbl="node1" presStyleIdx="1" presStyleCnt="5">
        <dgm:presLayoutVars>
          <dgm:bulletEnabled val="1"/>
        </dgm:presLayoutVars>
      </dgm:prSet>
      <dgm:spPr/>
      <dgm:t>
        <a:bodyPr/>
        <a:lstStyle/>
        <a:p>
          <a:endParaRPr lang="ru-RU"/>
        </a:p>
      </dgm:t>
    </dgm:pt>
    <dgm:pt modelId="{FB103507-70C7-4AD8-99B5-657047F8D46E}" type="pres">
      <dgm:prSet presAssocID="{5E54132F-40C3-4FDA-9139-5574F2815EA9}" presName="Name9" presStyleLbl="parChTrans1D2" presStyleIdx="2" presStyleCnt="5"/>
      <dgm:spPr/>
      <dgm:t>
        <a:bodyPr/>
        <a:lstStyle/>
        <a:p>
          <a:endParaRPr lang="ru-RU"/>
        </a:p>
      </dgm:t>
    </dgm:pt>
    <dgm:pt modelId="{0AC3AC03-16B5-48B9-AFA8-2362ED7DA8F3}" type="pres">
      <dgm:prSet presAssocID="{5E54132F-40C3-4FDA-9139-5574F2815EA9}" presName="connTx" presStyleLbl="parChTrans1D2" presStyleIdx="2" presStyleCnt="5"/>
      <dgm:spPr/>
      <dgm:t>
        <a:bodyPr/>
        <a:lstStyle/>
        <a:p>
          <a:endParaRPr lang="ru-RU"/>
        </a:p>
      </dgm:t>
    </dgm:pt>
    <dgm:pt modelId="{7CF4A922-852A-43EC-AE4B-DDB7FB140484}" type="pres">
      <dgm:prSet presAssocID="{64CA74FA-0A3C-4AB7-87C2-4F217849BDE4}" presName="node" presStyleLbl="node1" presStyleIdx="2" presStyleCnt="5">
        <dgm:presLayoutVars>
          <dgm:bulletEnabled val="1"/>
        </dgm:presLayoutVars>
      </dgm:prSet>
      <dgm:spPr/>
      <dgm:t>
        <a:bodyPr/>
        <a:lstStyle/>
        <a:p>
          <a:endParaRPr lang="ru-RU"/>
        </a:p>
      </dgm:t>
    </dgm:pt>
    <dgm:pt modelId="{BC48CA3C-7AD3-4EAF-91D5-CAC53F4AC2D3}" type="pres">
      <dgm:prSet presAssocID="{6F6855A8-0872-45E7-90C2-552D34A8FB13}" presName="Name9" presStyleLbl="parChTrans1D2" presStyleIdx="3" presStyleCnt="5"/>
      <dgm:spPr/>
      <dgm:t>
        <a:bodyPr/>
        <a:lstStyle/>
        <a:p>
          <a:endParaRPr lang="ru-RU"/>
        </a:p>
      </dgm:t>
    </dgm:pt>
    <dgm:pt modelId="{A723309E-CB7D-4221-93B2-3E74B9031DEF}" type="pres">
      <dgm:prSet presAssocID="{6F6855A8-0872-45E7-90C2-552D34A8FB13}" presName="connTx" presStyleLbl="parChTrans1D2" presStyleIdx="3" presStyleCnt="5"/>
      <dgm:spPr/>
      <dgm:t>
        <a:bodyPr/>
        <a:lstStyle/>
        <a:p>
          <a:endParaRPr lang="ru-RU"/>
        </a:p>
      </dgm:t>
    </dgm:pt>
    <dgm:pt modelId="{635AED3E-9040-4755-AB3D-36F6940D541A}" type="pres">
      <dgm:prSet presAssocID="{29040E44-6D94-476E-B659-3F2A7C1DA778}" presName="node" presStyleLbl="node1" presStyleIdx="3" presStyleCnt="5">
        <dgm:presLayoutVars>
          <dgm:bulletEnabled val="1"/>
        </dgm:presLayoutVars>
      </dgm:prSet>
      <dgm:spPr/>
      <dgm:t>
        <a:bodyPr/>
        <a:lstStyle/>
        <a:p>
          <a:endParaRPr lang="ru-RU"/>
        </a:p>
      </dgm:t>
    </dgm:pt>
    <dgm:pt modelId="{BC5301AB-BED9-43C1-8E83-1BE10766E6A3}" type="pres">
      <dgm:prSet presAssocID="{DEF2B95E-BB7D-414E-9FD5-1BDDB369F6C7}" presName="Name9" presStyleLbl="parChTrans1D2" presStyleIdx="4" presStyleCnt="5"/>
      <dgm:spPr/>
      <dgm:t>
        <a:bodyPr/>
        <a:lstStyle/>
        <a:p>
          <a:endParaRPr lang="ru-RU"/>
        </a:p>
      </dgm:t>
    </dgm:pt>
    <dgm:pt modelId="{6F020B8D-2403-4E5E-AD8A-BEE036537C83}" type="pres">
      <dgm:prSet presAssocID="{DEF2B95E-BB7D-414E-9FD5-1BDDB369F6C7}" presName="connTx" presStyleLbl="parChTrans1D2" presStyleIdx="4" presStyleCnt="5"/>
      <dgm:spPr/>
      <dgm:t>
        <a:bodyPr/>
        <a:lstStyle/>
        <a:p>
          <a:endParaRPr lang="ru-RU"/>
        </a:p>
      </dgm:t>
    </dgm:pt>
    <dgm:pt modelId="{709C7048-F1DA-4AD2-A81C-610B942F0D0C}" type="pres">
      <dgm:prSet presAssocID="{220625D8-3771-4D09-8FB9-EA9FC2ADDEA4}" presName="node" presStyleLbl="node1" presStyleIdx="4" presStyleCnt="5">
        <dgm:presLayoutVars>
          <dgm:bulletEnabled val="1"/>
        </dgm:presLayoutVars>
      </dgm:prSet>
      <dgm:spPr/>
      <dgm:t>
        <a:bodyPr/>
        <a:lstStyle/>
        <a:p>
          <a:endParaRPr lang="ru-RU"/>
        </a:p>
      </dgm:t>
    </dgm:pt>
  </dgm:ptLst>
  <dgm:cxnLst>
    <dgm:cxn modelId="{E0660162-3E3E-44BF-BA58-CBF25015EA55}" type="presOf" srcId="{484E13A2-8FA2-4988-A0ED-68A066DDAED4}" destId="{0340C1BD-20D6-45A0-ACD9-DCFC7A1B3FD0}" srcOrd="0" destOrd="0" presId="urn:microsoft.com/office/officeart/2005/8/layout/radial1"/>
    <dgm:cxn modelId="{56677E0E-AA04-4505-8DF0-CAC002A3F51C}" type="presOf" srcId="{DEF2B95E-BB7D-414E-9FD5-1BDDB369F6C7}" destId="{6F020B8D-2403-4E5E-AD8A-BEE036537C83}" srcOrd="1" destOrd="0" presId="urn:microsoft.com/office/officeart/2005/8/layout/radial1"/>
    <dgm:cxn modelId="{96C3564F-5E71-4E76-9CBB-5674F760057C}" type="presOf" srcId="{1873005B-33AC-4C0F-B45B-F037FC052F54}" destId="{EC9AFCB3-B1B1-4C4E-BF78-3816D9B1EC54}" srcOrd="0" destOrd="0" presId="urn:microsoft.com/office/officeart/2005/8/layout/radial1"/>
    <dgm:cxn modelId="{C18AD889-C810-4065-85CE-26E7A909339D}" type="presOf" srcId="{64CA74FA-0A3C-4AB7-87C2-4F217849BDE4}" destId="{7CF4A922-852A-43EC-AE4B-DDB7FB140484}" srcOrd="0" destOrd="0" presId="urn:microsoft.com/office/officeart/2005/8/layout/radial1"/>
    <dgm:cxn modelId="{8DDB353D-4F5A-4D5A-8365-8599108495D3}" srcId="{46839DCA-9E4A-4C46-84A5-579252558E86}" destId="{477A5EF9-4330-400D-8DF7-EA8A93177163}" srcOrd="0" destOrd="0" parTransId="{E5B9DABA-E014-49BE-A58A-26B1E67CC5FF}" sibTransId="{136E60D2-F5C3-45E1-9307-49A853E7A104}"/>
    <dgm:cxn modelId="{FF932B7D-D6D9-41E9-A1C9-D00831A4E975}" type="presOf" srcId="{341E9B81-9169-457F-85DC-69A0A7FDE9FE}" destId="{10F01AE0-07EF-4814-9473-DF20C6401523}" srcOrd="0" destOrd="0" presId="urn:microsoft.com/office/officeart/2005/8/layout/radial1"/>
    <dgm:cxn modelId="{B26FC607-8A30-46D5-A284-4824D52C42E8}" type="presOf" srcId="{5E54132F-40C3-4FDA-9139-5574F2815EA9}" destId="{0AC3AC03-16B5-48B9-AFA8-2362ED7DA8F3}" srcOrd="1" destOrd="0" presId="urn:microsoft.com/office/officeart/2005/8/layout/radial1"/>
    <dgm:cxn modelId="{5AA1D5A9-644A-47D2-BEC9-158AB1221DE8}" type="presOf" srcId="{46839DCA-9E4A-4C46-84A5-579252558E86}" destId="{38D74C83-0F84-44F7-8ABE-72162960AEDE}" srcOrd="0" destOrd="0" presId="urn:microsoft.com/office/officeart/2005/8/layout/radial1"/>
    <dgm:cxn modelId="{A59A6693-4110-4C6D-A478-17594FF648A7}" type="presOf" srcId="{29040E44-6D94-476E-B659-3F2A7C1DA778}" destId="{635AED3E-9040-4755-AB3D-36F6940D541A}" srcOrd="0" destOrd="0" presId="urn:microsoft.com/office/officeart/2005/8/layout/radial1"/>
    <dgm:cxn modelId="{DA20B767-E526-424E-BCA0-3D011469282D}" srcId="{477A5EF9-4330-400D-8DF7-EA8A93177163}" destId="{29040E44-6D94-476E-B659-3F2A7C1DA778}" srcOrd="3" destOrd="0" parTransId="{6F6855A8-0872-45E7-90C2-552D34A8FB13}" sibTransId="{6B6D93FD-B7DF-4CBD-B2B1-52D69A680C0B}"/>
    <dgm:cxn modelId="{9910B098-6119-4253-9E8C-2E098260E4DE}" type="presOf" srcId="{1873005B-33AC-4C0F-B45B-F037FC052F54}" destId="{08705A83-BC75-4688-8092-5FDD80046032}" srcOrd="1" destOrd="0" presId="urn:microsoft.com/office/officeart/2005/8/layout/radial1"/>
    <dgm:cxn modelId="{B26C4827-46B8-43EB-B2FF-BE28C6560EA4}" type="presOf" srcId="{8AB9A40F-C1A0-4983-8E90-623027BFFBE2}" destId="{DA4DFD38-3612-48F9-92BC-375534292B31}" srcOrd="0" destOrd="0" presId="urn:microsoft.com/office/officeart/2005/8/layout/radial1"/>
    <dgm:cxn modelId="{0336ECB2-422F-441A-A4EA-A21A89C0D4ED}" type="presOf" srcId="{220625D8-3771-4D09-8FB9-EA9FC2ADDEA4}" destId="{709C7048-F1DA-4AD2-A81C-610B942F0D0C}" srcOrd="0" destOrd="0" presId="urn:microsoft.com/office/officeart/2005/8/layout/radial1"/>
    <dgm:cxn modelId="{5D7058F5-6522-4080-8881-1A5A6450A7E5}" type="presOf" srcId="{341E9B81-9169-457F-85DC-69A0A7FDE9FE}" destId="{932DE8A8-9D44-4A32-92A9-B341EF833028}" srcOrd="1" destOrd="0" presId="urn:microsoft.com/office/officeart/2005/8/layout/radial1"/>
    <dgm:cxn modelId="{E6E3D4E3-1523-4EC1-8DE6-47A0E33C7A99}" type="presOf" srcId="{DEF2B95E-BB7D-414E-9FD5-1BDDB369F6C7}" destId="{BC5301AB-BED9-43C1-8E83-1BE10766E6A3}" srcOrd="0" destOrd="0" presId="urn:microsoft.com/office/officeart/2005/8/layout/radial1"/>
    <dgm:cxn modelId="{6D2DF1AF-2B97-4897-8C85-4601D0587686}" srcId="{477A5EF9-4330-400D-8DF7-EA8A93177163}" destId="{220625D8-3771-4D09-8FB9-EA9FC2ADDEA4}" srcOrd="4" destOrd="0" parTransId="{DEF2B95E-BB7D-414E-9FD5-1BDDB369F6C7}" sibTransId="{C363872C-4E8E-45EB-948E-C235FBBFA6A4}"/>
    <dgm:cxn modelId="{2D7FBC2E-E390-4D7F-B2D3-5B3320675253}" type="presOf" srcId="{6F6855A8-0872-45E7-90C2-552D34A8FB13}" destId="{BC48CA3C-7AD3-4EAF-91D5-CAC53F4AC2D3}" srcOrd="0" destOrd="0" presId="urn:microsoft.com/office/officeart/2005/8/layout/radial1"/>
    <dgm:cxn modelId="{0373095B-73E1-4459-A0F4-F9A67E851867}" srcId="{477A5EF9-4330-400D-8DF7-EA8A93177163}" destId="{8AB9A40F-C1A0-4983-8E90-623027BFFBE2}" srcOrd="1" destOrd="0" parTransId="{341E9B81-9169-457F-85DC-69A0A7FDE9FE}" sibTransId="{100BD5B7-04CA-4631-8C4F-63290A6FB14B}"/>
    <dgm:cxn modelId="{EE308173-4708-491D-9183-DAA8F27C448D}" type="presOf" srcId="{5E54132F-40C3-4FDA-9139-5574F2815EA9}" destId="{FB103507-70C7-4AD8-99B5-657047F8D46E}" srcOrd="0" destOrd="0" presId="urn:microsoft.com/office/officeart/2005/8/layout/radial1"/>
    <dgm:cxn modelId="{0B3F72BB-D96C-489D-9541-9E4804C95C91}" type="presOf" srcId="{6F6855A8-0872-45E7-90C2-552D34A8FB13}" destId="{A723309E-CB7D-4221-93B2-3E74B9031DEF}" srcOrd="1" destOrd="0" presId="urn:microsoft.com/office/officeart/2005/8/layout/radial1"/>
    <dgm:cxn modelId="{94191B90-ACB2-4667-A873-F4DC3E1F63E9}" srcId="{477A5EF9-4330-400D-8DF7-EA8A93177163}" destId="{64CA74FA-0A3C-4AB7-87C2-4F217849BDE4}" srcOrd="2" destOrd="0" parTransId="{5E54132F-40C3-4FDA-9139-5574F2815EA9}" sibTransId="{8CDBFCC3-40D6-4ECF-91C4-A2EC647C4C28}"/>
    <dgm:cxn modelId="{619194E7-CA5B-4D6D-8BA8-AEAF5582E959}" type="presOf" srcId="{477A5EF9-4330-400D-8DF7-EA8A93177163}" destId="{6D01AD40-70D4-4D6E-9A67-FDDDA65ADB2F}" srcOrd="0" destOrd="0" presId="urn:microsoft.com/office/officeart/2005/8/layout/radial1"/>
    <dgm:cxn modelId="{A25483E8-4CFF-4190-87EC-E40C6FE9771F}" srcId="{477A5EF9-4330-400D-8DF7-EA8A93177163}" destId="{484E13A2-8FA2-4988-A0ED-68A066DDAED4}" srcOrd="0" destOrd="0" parTransId="{1873005B-33AC-4C0F-B45B-F037FC052F54}" sibTransId="{2BF57F47-3DFC-4943-9463-56B7114F404A}"/>
    <dgm:cxn modelId="{A4B51A37-31A5-48FA-B467-93CE86881128}" type="presParOf" srcId="{38D74C83-0F84-44F7-8ABE-72162960AEDE}" destId="{6D01AD40-70D4-4D6E-9A67-FDDDA65ADB2F}" srcOrd="0" destOrd="0" presId="urn:microsoft.com/office/officeart/2005/8/layout/radial1"/>
    <dgm:cxn modelId="{D86FFBAF-B640-4E12-B96D-B02A97586FF2}" type="presParOf" srcId="{38D74C83-0F84-44F7-8ABE-72162960AEDE}" destId="{EC9AFCB3-B1B1-4C4E-BF78-3816D9B1EC54}" srcOrd="1" destOrd="0" presId="urn:microsoft.com/office/officeart/2005/8/layout/radial1"/>
    <dgm:cxn modelId="{76C76385-B60D-4BF6-B6C3-D365D96FDC9C}" type="presParOf" srcId="{EC9AFCB3-B1B1-4C4E-BF78-3816D9B1EC54}" destId="{08705A83-BC75-4688-8092-5FDD80046032}" srcOrd="0" destOrd="0" presId="urn:microsoft.com/office/officeart/2005/8/layout/radial1"/>
    <dgm:cxn modelId="{210FC9E6-F296-4273-A1F7-0AE8C745BBD2}" type="presParOf" srcId="{38D74C83-0F84-44F7-8ABE-72162960AEDE}" destId="{0340C1BD-20D6-45A0-ACD9-DCFC7A1B3FD0}" srcOrd="2" destOrd="0" presId="urn:microsoft.com/office/officeart/2005/8/layout/radial1"/>
    <dgm:cxn modelId="{EC58F88D-AD15-4D21-A695-7FA83742B413}" type="presParOf" srcId="{38D74C83-0F84-44F7-8ABE-72162960AEDE}" destId="{10F01AE0-07EF-4814-9473-DF20C6401523}" srcOrd="3" destOrd="0" presId="urn:microsoft.com/office/officeart/2005/8/layout/radial1"/>
    <dgm:cxn modelId="{F52653CB-88AB-4A47-B1C0-CC50A32542E0}" type="presParOf" srcId="{10F01AE0-07EF-4814-9473-DF20C6401523}" destId="{932DE8A8-9D44-4A32-92A9-B341EF833028}" srcOrd="0" destOrd="0" presId="urn:microsoft.com/office/officeart/2005/8/layout/radial1"/>
    <dgm:cxn modelId="{6AE7336D-B3BA-49CB-8859-FABC07EA9791}" type="presParOf" srcId="{38D74C83-0F84-44F7-8ABE-72162960AEDE}" destId="{DA4DFD38-3612-48F9-92BC-375534292B31}" srcOrd="4" destOrd="0" presId="urn:microsoft.com/office/officeart/2005/8/layout/radial1"/>
    <dgm:cxn modelId="{AB874993-8453-49F0-B86E-D204EF2AD52D}" type="presParOf" srcId="{38D74C83-0F84-44F7-8ABE-72162960AEDE}" destId="{FB103507-70C7-4AD8-99B5-657047F8D46E}" srcOrd="5" destOrd="0" presId="urn:microsoft.com/office/officeart/2005/8/layout/radial1"/>
    <dgm:cxn modelId="{81C4A237-6284-49BA-AB61-652DBB76C9BA}" type="presParOf" srcId="{FB103507-70C7-4AD8-99B5-657047F8D46E}" destId="{0AC3AC03-16B5-48B9-AFA8-2362ED7DA8F3}" srcOrd="0" destOrd="0" presId="urn:microsoft.com/office/officeart/2005/8/layout/radial1"/>
    <dgm:cxn modelId="{68E181DB-23C3-4272-83CA-D430430C1CF3}" type="presParOf" srcId="{38D74C83-0F84-44F7-8ABE-72162960AEDE}" destId="{7CF4A922-852A-43EC-AE4B-DDB7FB140484}" srcOrd="6" destOrd="0" presId="urn:microsoft.com/office/officeart/2005/8/layout/radial1"/>
    <dgm:cxn modelId="{A407CC66-AF42-4547-8137-053960D05D5A}" type="presParOf" srcId="{38D74C83-0F84-44F7-8ABE-72162960AEDE}" destId="{BC48CA3C-7AD3-4EAF-91D5-CAC53F4AC2D3}" srcOrd="7" destOrd="0" presId="urn:microsoft.com/office/officeart/2005/8/layout/radial1"/>
    <dgm:cxn modelId="{67C72860-666C-46B1-9C24-4F73DEDA40BA}" type="presParOf" srcId="{BC48CA3C-7AD3-4EAF-91D5-CAC53F4AC2D3}" destId="{A723309E-CB7D-4221-93B2-3E74B9031DEF}" srcOrd="0" destOrd="0" presId="urn:microsoft.com/office/officeart/2005/8/layout/radial1"/>
    <dgm:cxn modelId="{EB611532-EBA9-41FB-8FAA-AAB664D63E4B}" type="presParOf" srcId="{38D74C83-0F84-44F7-8ABE-72162960AEDE}" destId="{635AED3E-9040-4755-AB3D-36F6940D541A}" srcOrd="8" destOrd="0" presId="urn:microsoft.com/office/officeart/2005/8/layout/radial1"/>
    <dgm:cxn modelId="{C28C44C8-9B02-4DA2-8D8A-1CE79430F778}" type="presParOf" srcId="{38D74C83-0F84-44F7-8ABE-72162960AEDE}" destId="{BC5301AB-BED9-43C1-8E83-1BE10766E6A3}" srcOrd="9" destOrd="0" presId="urn:microsoft.com/office/officeart/2005/8/layout/radial1"/>
    <dgm:cxn modelId="{84E1F62A-04B5-4B62-8959-E606C16C4974}" type="presParOf" srcId="{BC5301AB-BED9-43C1-8E83-1BE10766E6A3}" destId="{6F020B8D-2403-4E5E-AD8A-BEE036537C83}" srcOrd="0" destOrd="0" presId="urn:microsoft.com/office/officeart/2005/8/layout/radial1"/>
    <dgm:cxn modelId="{12A19F28-B90C-4C02-BF49-304DA8B8E2C2}" type="presParOf" srcId="{38D74C83-0F84-44F7-8ABE-72162960AEDE}" destId="{709C7048-F1DA-4AD2-A81C-610B942F0D0C}" srcOrd="1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D517-E891-458A-84A0-6610971C1786}">
      <dsp:nvSpPr>
        <dsp:cNvPr id="0" name=""/>
        <dsp:cNvSpPr/>
      </dsp:nvSpPr>
      <dsp:spPr>
        <a:xfrm>
          <a:off x="3960812" y="1820121"/>
          <a:ext cx="2167544" cy="752370"/>
        </a:xfrm>
        <a:custGeom>
          <a:avLst/>
          <a:gdLst/>
          <a:ahLst/>
          <a:cxnLst/>
          <a:rect l="0" t="0" r="0" b="0"/>
          <a:pathLst>
            <a:path>
              <a:moveTo>
                <a:pt x="0" y="0"/>
              </a:moveTo>
              <a:lnTo>
                <a:pt x="0" y="376185"/>
              </a:lnTo>
              <a:lnTo>
                <a:pt x="2167544" y="376185"/>
              </a:lnTo>
              <a:lnTo>
                <a:pt x="2167544" y="752370"/>
              </a:lnTo>
            </a:path>
          </a:pathLst>
        </a:custGeom>
        <a:noFill/>
        <a:ln w="38100" cap="flat" cmpd="sng" algn="ctr">
          <a:solidFill>
            <a:schemeClr val="accent2"/>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3">
          <a:schemeClr val="accent2"/>
        </a:lnRef>
        <a:fillRef idx="0">
          <a:schemeClr val="accent2"/>
        </a:fillRef>
        <a:effectRef idx="2">
          <a:schemeClr val="accent2"/>
        </a:effectRef>
        <a:fontRef idx="minor">
          <a:schemeClr val="tx1"/>
        </a:fontRef>
      </dsp:style>
    </dsp:sp>
    <dsp:sp modelId="{362DF675-4411-4054-AC75-1ABAB3377E6E}">
      <dsp:nvSpPr>
        <dsp:cNvPr id="0" name=""/>
        <dsp:cNvSpPr/>
      </dsp:nvSpPr>
      <dsp:spPr>
        <a:xfrm>
          <a:off x="1793268" y="1820121"/>
          <a:ext cx="2167544" cy="752370"/>
        </a:xfrm>
        <a:custGeom>
          <a:avLst/>
          <a:gdLst/>
          <a:ahLst/>
          <a:cxnLst/>
          <a:rect l="0" t="0" r="0" b="0"/>
          <a:pathLst>
            <a:path>
              <a:moveTo>
                <a:pt x="2167544" y="0"/>
              </a:moveTo>
              <a:lnTo>
                <a:pt x="2167544" y="376185"/>
              </a:lnTo>
              <a:lnTo>
                <a:pt x="0" y="376185"/>
              </a:lnTo>
              <a:lnTo>
                <a:pt x="0" y="752370"/>
              </a:lnTo>
            </a:path>
          </a:pathLst>
        </a:custGeom>
        <a:noFill/>
        <a:ln w="38100" cap="flat" cmpd="sng" algn="ctr">
          <a:solidFill>
            <a:schemeClr val="accent2"/>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3">
          <a:schemeClr val="accent2"/>
        </a:lnRef>
        <a:fillRef idx="0">
          <a:schemeClr val="accent2"/>
        </a:fillRef>
        <a:effectRef idx="2">
          <a:schemeClr val="accent2"/>
        </a:effectRef>
        <a:fontRef idx="minor">
          <a:schemeClr val="tx1"/>
        </a:fontRef>
      </dsp:style>
    </dsp:sp>
    <dsp:sp modelId="{B89B4E9C-BDEC-48E3-8556-7B30867AE65A}">
      <dsp:nvSpPr>
        <dsp:cNvPr id="0" name=""/>
        <dsp:cNvSpPr/>
      </dsp:nvSpPr>
      <dsp:spPr>
        <a:xfrm>
          <a:off x="2169453" y="28762"/>
          <a:ext cx="3582717" cy="1791358"/>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kern="1200" cap="none" normalizeH="0" baseline="0" dirty="0" smtClean="0">
              <a:ln/>
              <a:effectLst/>
              <a:latin typeface="Arial" charset="0"/>
            </a:rPr>
            <a:t>В сфере услуг на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kern="1200" cap="none" normalizeH="0" baseline="0" dirty="0" smtClean="0">
              <a:ln/>
              <a:effectLst/>
              <a:latin typeface="Arial" charset="0"/>
            </a:rPr>
            <a:t>международных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kern="1200" cap="none" normalizeH="0" baseline="0" dirty="0" smtClean="0">
              <a:ln/>
              <a:effectLst/>
              <a:latin typeface="Arial" charset="0"/>
            </a:rPr>
            <a:t>рынках</a:t>
          </a:r>
        </a:p>
      </dsp:txBody>
      <dsp:txXfrm>
        <a:off x="2169453" y="28762"/>
        <a:ext cx="3582717" cy="1791358"/>
      </dsp:txXfrm>
    </dsp:sp>
    <dsp:sp modelId="{17C97FCB-5CB0-4512-B4F1-072032AE2C66}">
      <dsp:nvSpPr>
        <dsp:cNvPr id="0" name=""/>
        <dsp:cNvSpPr/>
      </dsp:nvSpPr>
      <dsp:spPr>
        <a:xfrm>
          <a:off x="1909" y="2572491"/>
          <a:ext cx="3582717" cy="1791358"/>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000" b="1" i="0" u="none" strike="noStrike" kern="1200" cap="none" normalizeH="0" baseline="0" smtClean="0">
            <a:ln/>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kern="1200" cap="none" normalizeH="0" baseline="0" smtClean="0">
              <a:ln/>
              <a:effectLst/>
              <a:latin typeface="Arial" charset="0"/>
            </a:rPr>
            <a:t>Международное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kern="1200" cap="none" normalizeH="0" baseline="0" smtClean="0">
              <a:ln/>
              <a:effectLst/>
              <a:latin typeface="Arial" charset="0"/>
            </a:rPr>
            <a:t>сотрудничество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000" b="1" i="0" u="none" strike="noStrike" kern="1200" cap="none" normalizeH="0" baseline="0" dirty="0" smtClean="0">
            <a:ln/>
            <a:effectLst/>
            <a:latin typeface="Arial" charset="0"/>
          </a:endParaRPr>
        </a:p>
      </dsp:txBody>
      <dsp:txXfrm>
        <a:off x="1909" y="2572491"/>
        <a:ext cx="3582717" cy="1791358"/>
      </dsp:txXfrm>
    </dsp:sp>
    <dsp:sp modelId="{28514FFB-694D-4914-8F97-331CFBF34547}">
      <dsp:nvSpPr>
        <dsp:cNvPr id="0" name=""/>
        <dsp:cNvSpPr/>
      </dsp:nvSpPr>
      <dsp:spPr>
        <a:xfrm>
          <a:off x="4336997" y="2572491"/>
          <a:ext cx="3582717" cy="1791358"/>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kern="1200" cap="none" normalizeH="0" baseline="0" smtClean="0">
              <a:ln/>
              <a:effectLst/>
              <a:latin typeface="Arial" charset="0"/>
            </a:rPr>
            <a:t>Международная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kern="1200" cap="none" normalizeH="0" baseline="0" smtClean="0">
              <a:ln/>
              <a:effectLst/>
              <a:latin typeface="Arial" charset="0"/>
            </a:rPr>
            <a:t>торговля </a:t>
          </a:r>
          <a:endParaRPr kumimoji="0" lang="ru-RU" sz="3000" b="1" i="0" u="none" strike="noStrike" kern="1200" cap="none" normalizeH="0" baseline="0" dirty="0" smtClean="0">
            <a:ln/>
            <a:effectLst/>
            <a:latin typeface="Arial" charset="0"/>
          </a:endParaRPr>
        </a:p>
      </dsp:txBody>
      <dsp:txXfrm>
        <a:off x="4336997" y="2572491"/>
        <a:ext cx="3582717" cy="1791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u-RU"/>
          </a:p>
        </p:txBody>
      </p:sp>
      <p:sp>
        <p:nvSpPr>
          <p:cNvPr id="24678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ru-RU"/>
          </a:p>
        </p:txBody>
      </p:sp>
      <p:sp>
        <p:nvSpPr>
          <p:cNvPr id="24678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p>
        </p:txBody>
      </p:sp>
      <p:sp>
        <p:nvSpPr>
          <p:cNvPr id="24678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0F9CF6D-9E33-48C4-8428-8D90E9FE194D}" type="slidenum">
              <a:rPr lang="ru-RU"/>
              <a:pPr>
                <a:defRPr/>
              </a:pPr>
              <a:t>‹#›</a:t>
            </a:fld>
            <a:endParaRPr lang="ru-RU"/>
          </a:p>
        </p:txBody>
      </p:sp>
    </p:spTree>
    <p:extLst>
      <p:ext uri="{BB962C8B-B14F-4D97-AF65-F5344CB8AC3E}">
        <p14:creationId xmlns:p14="http://schemas.microsoft.com/office/powerpoint/2010/main" val="170925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u-RU"/>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ru-RU"/>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C418A8-5E55-465B-9FF2-A4F68626ADFF}" type="slidenum">
              <a:rPr lang="ru-RU"/>
              <a:pPr>
                <a:defRPr/>
              </a:pPr>
              <a:t>‹#›</a:t>
            </a:fld>
            <a:endParaRPr lang="ru-RU"/>
          </a:p>
        </p:txBody>
      </p:sp>
    </p:spTree>
    <p:extLst>
      <p:ext uri="{BB962C8B-B14F-4D97-AF65-F5344CB8AC3E}">
        <p14:creationId xmlns:p14="http://schemas.microsoft.com/office/powerpoint/2010/main" val="3228284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DF0B27B-A693-49A5-BD40-9089CB32063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659792E-2BBF-4893-9481-EA9803BF7ED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027211-17EC-479E-97AC-7BDCDB82D69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228600"/>
            <a:ext cx="8015287" cy="9144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09600" y="1600200"/>
            <a:ext cx="7924800" cy="4419600"/>
          </a:xfrm>
        </p:spPr>
        <p:txBody>
          <a:bodyPr>
            <a:normAutofit/>
          </a:bodyPr>
          <a:lstStyle/>
          <a:p>
            <a:pPr lvl="0"/>
            <a:endParaRPr lang="ru-RU" noProof="0" smtClean="0"/>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E548B2E0-CD66-4F1B-B26A-A8AFBAC879D7}"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228600"/>
            <a:ext cx="8015287" cy="9144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0"/>
            <a:ext cx="7924800" cy="4419600"/>
          </a:xfrm>
        </p:spPr>
        <p:txBody>
          <a:bodyPr>
            <a:normAutofit/>
          </a:bodyPr>
          <a:lstStyle/>
          <a:p>
            <a:pPr lvl="0"/>
            <a:endParaRPr lang="ru-RU" noProof="0" smtClean="0"/>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D6C32CC-A861-473F-AD32-550F0863331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D16874AB-B450-4BD0-82D0-A66F563A8DE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F7C6C08D-7441-4983-A136-E79D9C64C92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19E36C1E-D368-4EF5-A134-EEE3B919EDA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450284F9-62C5-49A2-AF0E-FC92F49EA17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5BB423D-2B23-4399-AB0B-5566F8EDE8E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B956D275-2A36-4FA3-BD5E-C58C208776E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B9B18CE6-C914-417B-BCC7-7F55C48D2BB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87D8620-65B1-4ADE-8981-70417059E2A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5125"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B3710ADE-9940-4EED-AF54-8B61AC072FB0}"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80" r:id="rId4"/>
    <p:sldLayoutId id="2147483990" r:id="rId5"/>
    <p:sldLayoutId id="2147483981" r:id="rId6"/>
    <p:sldLayoutId id="2147483991" r:id="rId7"/>
    <p:sldLayoutId id="2147483992" r:id="rId8"/>
    <p:sldLayoutId id="2147483993" r:id="rId9"/>
    <p:sldLayoutId id="2147483982" r:id="rId10"/>
    <p:sldLayoutId id="2147483994" r:id="rId11"/>
    <p:sldLayoutId id="2147483983" r:id="rId12"/>
    <p:sldLayoutId id="2147483984" r:id="rId13"/>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hyperlink" Target="http://www.smartcat.ru/catalog/term_29_1_67_2_rus_24290.shtml" TargetMode="External"/><Relationship Id="rId2" Type="http://schemas.openxmlformats.org/officeDocument/2006/relationships/hyperlink" Target="http://www.smartcat.ru/catalog/term_28_1_2276_2_rus_19009.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martcat.ru/catalog/term_28_1_6164_2_rus_23227.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martcat.ru/catalog/term_28_1_2607_2_rus_19369.s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smartcat.ru/catalog/term_28_1_4384_2_rus_21305.s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9750" y="1628775"/>
            <a:ext cx="7924800" cy="4419600"/>
          </a:xfrm>
        </p:spPr>
        <p:txBody>
          <a:bodyPr>
            <a:normAutofit/>
          </a:bodyPr>
          <a:lstStyle/>
          <a:p>
            <a:pPr eaLnBrk="1" fontAlgn="auto" hangingPunct="1">
              <a:spcAft>
                <a:spcPts val="0"/>
              </a:spcAft>
              <a:buFont typeface="Wingdings 2"/>
              <a:buChar char=""/>
              <a:defRPr/>
            </a:pPr>
            <a:endParaRPr lang="ru-RU" altLang="ru-RU" sz="4000" b="1" dirty="0" smtClean="0">
              <a:solidFill>
                <a:srgbClr val="6600CC"/>
              </a:solidFill>
            </a:endParaRPr>
          </a:p>
          <a:p>
            <a:pPr marL="0" indent="0" algn="ctr" eaLnBrk="1" fontAlgn="auto" hangingPunct="1">
              <a:spcAft>
                <a:spcPts val="0"/>
              </a:spcAft>
              <a:buFont typeface="Wingdings 2"/>
              <a:buNone/>
              <a:defRPr/>
            </a:pPr>
            <a:r>
              <a:rPr lang="ru-RU" altLang="ru-RU" sz="4000" b="1" dirty="0" smtClean="0">
                <a:effectLst>
                  <a:outerShdw blurRad="38100" dist="38100" dir="2700000" algn="tl">
                    <a:srgbClr val="000000">
                      <a:alpha val="43137"/>
                    </a:srgbClr>
                  </a:outerShdw>
                </a:effectLst>
              </a:rPr>
              <a:t>Услуги как товар в международной торговле</a:t>
            </a:r>
          </a:p>
          <a:p>
            <a:pPr marL="0" indent="0" algn="ctr" eaLnBrk="1" fontAlgn="auto" hangingPunct="1">
              <a:spcAft>
                <a:spcPts val="0"/>
              </a:spcAft>
              <a:buFont typeface="Wingdings 2"/>
              <a:buNone/>
              <a:defRPr/>
            </a:pPr>
            <a:endParaRPr lang="ru-RU" altLang="ru-RU" sz="4000" b="1" dirty="0" smtClean="0">
              <a:solidFill>
                <a:srgbClr val="323296"/>
              </a:solidFill>
            </a:endParaRPr>
          </a:p>
          <a:p>
            <a:pPr marL="0" indent="0" algn="ctr" eaLnBrk="1" fontAlgn="auto" hangingPunct="1">
              <a:spcAft>
                <a:spcPts val="0"/>
              </a:spcAft>
              <a:buFont typeface="Wingdings 2"/>
              <a:buNone/>
              <a:defRPr/>
            </a:pPr>
            <a:r>
              <a:rPr lang="ru-RU" altLang="ru-RU" sz="4000" dirty="0" smtClean="0">
                <a:solidFill>
                  <a:srgbClr val="323296"/>
                </a:solidFill>
              </a:rPr>
              <a:t> </a:t>
            </a:r>
            <a:endParaRPr lang="ru-RU" altLang="ru-RU" sz="4000" dirty="0" smtClean="0">
              <a:solidFill>
                <a:srgbClr val="32329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pic>
        <p:nvPicPr>
          <p:cNvPr id="25602" name="Рисунок 4" descr="45856967.png"/>
          <p:cNvPicPr>
            <a:picLocks noChangeAspect="1"/>
          </p:cNvPicPr>
          <p:nvPr/>
        </p:nvPicPr>
        <p:blipFill>
          <a:blip r:embed="rId2"/>
          <a:srcRect/>
          <a:stretch>
            <a:fillRect/>
          </a:stretch>
        </p:blipFill>
        <p:spPr bwMode="auto">
          <a:xfrm>
            <a:off x="0" y="785813"/>
            <a:ext cx="9144000" cy="6096000"/>
          </a:xfrm>
          <a:prstGeom prst="rect">
            <a:avLst/>
          </a:prstGeom>
          <a:noFill/>
          <a:ln w="9525">
            <a:noFill/>
            <a:miter lim="800000"/>
            <a:headEnd/>
            <a:tailEnd/>
          </a:ln>
        </p:spPr>
      </p:pic>
      <p:sp>
        <p:nvSpPr>
          <p:cNvPr id="1034" name="Rectangle 2"/>
          <p:cNvSpPr>
            <a:spLocks noGrp="1" noChangeArrowheads="1"/>
          </p:cNvSpPr>
          <p:nvPr>
            <p:ph type="title"/>
          </p:nvPr>
        </p:nvSpPr>
        <p:spPr>
          <a:xfrm>
            <a:off x="142844" y="357166"/>
            <a:ext cx="8663017" cy="1071570"/>
          </a:xfrm>
        </p:spPr>
        <p:txBody>
          <a:bodyPr/>
          <a:lstStyle/>
          <a:p>
            <a:pPr eaLnBrk="1" fontAlgn="auto" hangingPunct="1">
              <a:spcAft>
                <a:spcPts val="0"/>
              </a:spcAft>
              <a:defRPr/>
            </a:pPr>
            <a:r>
              <a:rPr lang="ru-RU" altLang="ru-RU" sz="2800" b="1" dirty="0" smtClean="0"/>
              <a:t>2. Международные отношения  в сфере услуг</a:t>
            </a:r>
          </a:p>
        </p:txBody>
      </p:sp>
      <p:graphicFrame>
        <p:nvGraphicFramePr>
          <p:cNvPr id="4" name="Схема 3"/>
          <p:cNvGraphicFramePr/>
          <p:nvPr/>
        </p:nvGraphicFramePr>
        <p:xfrm>
          <a:off x="576263" y="1568450"/>
          <a:ext cx="79216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3" descr="764976497.png"/>
          <p:cNvPicPr>
            <a:picLocks noChangeAspect="1"/>
          </p:cNvPicPr>
          <p:nvPr/>
        </p:nvPicPr>
        <p:blipFill>
          <a:blip r:embed="rId2"/>
          <a:srcRect/>
          <a:stretch>
            <a:fillRect/>
          </a:stretch>
        </p:blipFill>
        <p:spPr bwMode="auto">
          <a:xfrm>
            <a:off x="0" y="2000250"/>
            <a:ext cx="9144000" cy="4876800"/>
          </a:xfrm>
          <a:prstGeom prst="rect">
            <a:avLst/>
          </a:prstGeom>
          <a:noFill/>
          <a:ln w="9525">
            <a:noFill/>
            <a:miter lim="800000"/>
            <a:headEnd/>
            <a:tailEnd/>
          </a:ln>
        </p:spPr>
      </p:pic>
      <p:sp>
        <p:nvSpPr>
          <p:cNvPr id="20482" name="Rectangle 2"/>
          <p:cNvSpPr>
            <a:spLocks noGrp="1" noChangeArrowheads="1"/>
          </p:cNvSpPr>
          <p:nvPr>
            <p:ph type="title"/>
          </p:nvPr>
        </p:nvSpPr>
        <p:spPr/>
        <p:txBody>
          <a:bodyPr/>
          <a:lstStyle/>
          <a:p>
            <a:pPr eaLnBrk="1" fontAlgn="auto" hangingPunct="1">
              <a:spcAft>
                <a:spcPts val="0"/>
              </a:spcAft>
              <a:defRPr/>
            </a:pPr>
            <a:r>
              <a:rPr lang="ru-RU" altLang="ru-RU" sz="4000" b="1" dirty="0" smtClean="0"/>
              <a:t>2.1. Критерий деления</a:t>
            </a:r>
            <a:r>
              <a:rPr lang="ru-RU" altLang="ru-RU" dirty="0" smtClean="0"/>
              <a:t> </a:t>
            </a:r>
          </a:p>
        </p:txBody>
      </p:sp>
      <p:sp>
        <p:nvSpPr>
          <p:cNvPr id="26628" name="Rectangle 3"/>
          <p:cNvSpPr>
            <a:spLocks noGrp="1" noChangeArrowheads="1"/>
          </p:cNvSpPr>
          <p:nvPr>
            <p:ph idx="1"/>
          </p:nvPr>
        </p:nvSpPr>
        <p:spPr/>
        <p:txBody>
          <a:bodyPr/>
          <a:lstStyle/>
          <a:p>
            <a:pPr indent="0" eaLnBrk="1" hangingPunct="1">
              <a:buFont typeface="Wingdings" pitchFamily="2" charset="2"/>
              <a:buNone/>
            </a:pPr>
            <a:r>
              <a:rPr lang="ru-RU" altLang="ru-RU" sz="2800" b="1" smtClean="0"/>
              <a:t>Основополагающим критерием </a:t>
            </a:r>
            <a:r>
              <a:rPr lang="ru-RU" altLang="ru-RU" sz="2800" smtClean="0"/>
              <a:t>разделения понятий сотрудничества в социальной сфере и международной торговли (экспорта-импорта) в сфере услуг является:</a:t>
            </a:r>
          </a:p>
          <a:p>
            <a:pPr indent="0" eaLnBrk="1" hangingPunct="1">
              <a:buFont typeface="Wingdings 2" pitchFamily="18" charset="2"/>
              <a:buNone/>
            </a:pPr>
            <a:r>
              <a:rPr lang="ru-RU" altLang="ru-RU" sz="2800" b="1" smtClean="0"/>
              <a:t>платность или бесплатность</a:t>
            </a:r>
            <a:r>
              <a:rPr lang="ru-RU" altLang="ru-RU" sz="2800" smtClean="0"/>
              <a:t> предоставления тех или иных услуг, коммерческий или некоммерческих характер деятельности организаций.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ru-RU" altLang="ru-RU" sz="3800" smtClean="0"/>
              <a:t>2.2. Сотрудничество и торговля </a:t>
            </a:r>
          </a:p>
        </p:txBody>
      </p:sp>
      <p:sp>
        <p:nvSpPr>
          <p:cNvPr id="21508" name="Oval 28"/>
          <p:cNvSpPr>
            <a:spLocks noChangeArrowheads="1"/>
          </p:cNvSpPr>
          <p:nvPr/>
        </p:nvSpPr>
        <p:spPr bwMode="auto">
          <a:xfrm>
            <a:off x="539750" y="3860800"/>
            <a:ext cx="4032250" cy="2089150"/>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ru-RU" altLang="ru-RU" sz="2000" dirty="0"/>
              <a:t>любое взаимодействие </a:t>
            </a:r>
          </a:p>
          <a:p>
            <a:pPr algn="ctr">
              <a:defRPr/>
            </a:pPr>
            <a:r>
              <a:rPr lang="ru-RU" altLang="ru-RU" sz="2000" dirty="0"/>
              <a:t>субъектов международной </a:t>
            </a:r>
          </a:p>
          <a:p>
            <a:pPr algn="ctr">
              <a:defRPr/>
            </a:pPr>
            <a:r>
              <a:rPr lang="ru-RU" altLang="ru-RU" sz="2000" dirty="0"/>
              <a:t>деятельности, не имеющее целью </a:t>
            </a:r>
          </a:p>
          <a:p>
            <a:pPr algn="ctr">
              <a:defRPr/>
            </a:pPr>
            <a:r>
              <a:rPr lang="ru-RU" altLang="ru-RU" sz="2000" dirty="0"/>
              <a:t>получение прибыли</a:t>
            </a:r>
          </a:p>
          <a:p>
            <a:pPr algn="ctr">
              <a:defRPr/>
            </a:pPr>
            <a:r>
              <a:rPr lang="ru-RU" altLang="ru-RU" sz="2000" dirty="0"/>
              <a:t> от продажи услуг </a:t>
            </a:r>
          </a:p>
        </p:txBody>
      </p:sp>
      <p:sp>
        <p:nvSpPr>
          <p:cNvPr id="21509" name="Oval 30"/>
          <p:cNvSpPr>
            <a:spLocks noChangeArrowheads="1"/>
          </p:cNvSpPr>
          <p:nvPr/>
        </p:nvSpPr>
        <p:spPr bwMode="auto">
          <a:xfrm>
            <a:off x="4787900" y="3860800"/>
            <a:ext cx="3816350" cy="2160588"/>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ru-RU" altLang="ru-RU" sz="2000" dirty="0"/>
              <a:t>носит выраженный </a:t>
            </a:r>
          </a:p>
          <a:p>
            <a:pPr algn="ctr">
              <a:defRPr/>
            </a:pPr>
            <a:r>
              <a:rPr lang="ru-RU" altLang="ru-RU" sz="2000" dirty="0"/>
              <a:t>коммерческий характер, </a:t>
            </a:r>
          </a:p>
          <a:p>
            <a:pPr algn="ctr">
              <a:defRPr/>
            </a:pPr>
            <a:r>
              <a:rPr lang="ru-RU" altLang="ru-RU" sz="2000" dirty="0"/>
              <a:t>направлена на продвижение</a:t>
            </a:r>
          </a:p>
          <a:p>
            <a:pPr algn="ctr">
              <a:defRPr/>
            </a:pPr>
            <a:r>
              <a:rPr lang="ru-RU" altLang="ru-RU" sz="2000" dirty="0"/>
              <a:t>услуги на мировой рынок </a:t>
            </a:r>
          </a:p>
          <a:p>
            <a:pPr algn="ctr">
              <a:defRPr/>
            </a:pPr>
            <a:r>
              <a:rPr lang="ru-RU" altLang="ru-RU" sz="2000" dirty="0"/>
              <a:t>с целью получения </a:t>
            </a:r>
          </a:p>
          <a:p>
            <a:pPr algn="ctr">
              <a:defRPr/>
            </a:pPr>
            <a:r>
              <a:rPr lang="ru-RU" altLang="ru-RU" sz="2000" dirty="0"/>
              <a:t>прибыли</a:t>
            </a:r>
          </a:p>
        </p:txBody>
      </p:sp>
      <p:sp>
        <p:nvSpPr>
          <p:cNvPr id="21510" name="Rectangle 31"/>
          <p:cNvSpPr>
            <a:spLocks noChangeArrowheads="1"/>
          </p:cNvSpPr>
          <p:nvPr/>
        </p:nvSpPr>
        <p:spPr bwMode="auto">
          <a:xfrm>
            <a:off x="827088" y="2349500"/>
            <a:ext cx="3529012" cy="10795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ru-RU" altLang="ru-RU" sz="2800" b="1" dirty="0">
                <a:solidFill>
                  <a:schemeClr val="accent6">
                    <a:lumMod val="20000"/>
                    <a:lumOff val="80000"/>
                  </a:schemeClr>
                </a:solidFill>
              </a:rPr>
              <a:t>Международное </a:t>
            </a:r>
          </a:p>
          <a:p>
            <a:pPr algn="ctr">
              <a:defRPr/>
            </a:pPr>
            <a:r>
              <a:rPr lang="ru-RU" altLang="ru-RU" sz="2800" b="1" dirty="0">
                <a:solidFill>
                  <a:schemeClr val="accent6">
                    <a:lumMod val="20000"/>
                    <a:lumOff val="80000"/>
                  </a:schemeClr>
                </a:solidFill>
              </a:rPr>
              <a:t>сотрудничество</a:t>
            </a:r>
          </a:p>
        </p:txBody>
      </p:sp>
      <p:sp>
        <p:nvSpPr>
          <p:cNvPr id="21511" name="Rectangle 32"/>
          <p:cNvSpPr>
            <a:spLocks noChangeArrowheads="1"/>
          </p:cNvSpPr>
          <p:nvPr/>
        </p:nvSpPr>
        <p:spPr bwMode="auto">
          <a:xfrm>
            <a:off x="4787900" y="2349500"/>
            <a:ext cx="3529013" cy="10795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ru-RU" altLang="ru-RU" sz="2800" b="1" dirty="0">
                <a:solidFill>
                  <a:schemeClr val="accent6">
                    <a:lumMod val="20000"/>
                    <a:lumOff val="80000"/>
                  </a:schemeClr>
                </a:solidFill>
              </a:rPr>
              <a:t>Торговля </a:t>
            </a:r>
          </a:p>
          <a:p>
            <a:pPr algn="ctr">
              <a:defRPr/>
            </a:pPr>
            <a:r>
              <a:rPr lang="ru-RU" altLang="ru-RU" sz="2800" b="1" dirty="0">
                <a:solidFill>
                  <a:schemeClr val="accent6">
                    <a:lumMod val="20000"/>
                    <a:lumOff val="80000"/>
                  </a:schemeClr>
                </a:solidFill>
              </a:rPr>
              <a:t>услугами</a:t>
            </a:r>
          </a:p>
        </p:txBody>
      </p:sp>
      <p:sp>
        <p:nvSpPr>
          <p:cNvPr id="21512" name="AutoShape 33"/>
          <p:cNvSpPr>
            <a:spLocks noChangeArrowheads="1"/>
          </p:cNvSpPr>
          <p:nvPr/>
        </p:nvSpPr>
        <p:spPr bwMode="auto">
          <a:xfrm>
            <a:off x="1979613" y="3357563"/>
            <a:ext cx="936625" cy="574675"/>
          </a:xfrm>
          <a:prstGeom prst="downArrow">
            <a:avLst>
              <a:gd name="adj1" fmla="val 50000"/>
              <a:gd name="adj2" fmla="val 25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ru-RU" altLang="ru-RU"/>
          </a:p>
        </p:txBody>
      </p:sp>
      <p:sp>
        <p:nvSpPr>
          <p:cNvPr id="21513" name="AutoShape 34"/>
          <p:cNvSpPr>
            <a:spLocks noChangeArrowheads="1"/>
          </p:cNvSpPr>
          <p:nvPr/>
        </p:nvSpPr>
        <p:spPr bwMode="auto">
          <a:xfrm>
            <a:off x="6156325" y="3357563"/>
            <a:ext cx="936625" cy="574675"/>
          </a:xfrm>
          <a:prstGeom prst="downArrow">
            <a:avLst>
              <a:gd name="adj1" fmla="val 50000"/>
              <a:gd name="adj2" fmla="val 25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ru-RU" altLang="ru-RU"/>
          </a:p>
        </p:txBody>
      </p:sp>
      <p:sp>
        <p:nvSpPr>
          <p:cNvPr id="21514" name="AutoShape 35"/>
          <p:cNvSpPr>
            <a:spLocks noChangeArrowheads="1"/>
          </p:cNvSpPr>
          <p:nvPr/>
        </p:nvSpPr>
        <p:spPr bwMode="auto">
          <a:xfrm>
            <a:off x="3995738" y="2636838"/>
            <a:ext cx="1214437" cy="485775"/>
          </a:xfrm>
          <a:prstGeom prst="leftRightArrow">
            <a:avLst>
              <a:gd name="adj1" fmla="val 50000"/>
              <a:gd name="adj2"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ru-RU" alt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3" descr="45358.png"/>
          <p:cNvPicPr>
            <a:picLocks noChangeAspect="1"/>
          </p:cNvPicPr>
          <p:nvPr/>
        </p:nvPicPr>
        <p:blipFill>
          <a:blip r:embed="rId2"/>
          <a:srcRect/>
          <a:stretch>
            <a:fillRect/>
          </a:stretch>
        </p:blipFill>
        <p:spPr bwMode="auto">
          <a:xfrm>
            <a:off x="0" y="2000250"/>
            <a:ext cx="9144000" cy="4876800"/>
          </a:xfrm>
          <a:prstGeom prst="rect">
            <a:avLst/>
          </a:prstGeom>
          <a:noFill/>
          <a:ln w="9525">
            <a:noFill/>
            <a:miter lim="800000"/>
            <a:headEnd/>
            <a:tailEnd/>
          </a:ln>
        </p:spPr>
      </p:pic>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800" b="1" smtClean="0"/>
              <a:t>Международная торговля услугами</a:t>
            </a:r>
          </a:p>
        </p:txBody>
      </p:sp>
      <p:sp>
        <p:nvSpPr>
          <p:cNvPr id="28676" name="Rectangle 3"/>
          <p:cNvSpPr>
            <a:spLocks noGrp="1" noChangeArrowheads="1"/>
          </p:cNvSpPr>
          <p:nvPr>
            <p:ph idx="1"/>
          </p:nvPr>
        </p:nvSpPr>
        <p:spPr/>
        <p:txBody>
          <a:bodyPr/>
          <a:lstStyle/>
          <a:p>
            <a:pPr eaLnBrk="1" hangingPunct="1">
              <a:lnSpc>
                <a:spcPct val="90000"/>
              </a:lnSpc>
              <a:buFont typeface="Wingdings" pitchFamily="2" charset="2"/>
              <a:buChar char="§"/>
            </a:pPr>
            <a:r>
              <a:rPr lang="ru-RU" altLang="ru-RU" sz="2400" b="1" smtClean="0">
                <a:solidFill>
                  <a:schemeClr val="tx1"/>
                </a:solidFill>
              </a:rPr>
              <a:t>Развивается особенно быстро начиная </a:t>
            </a:r>
          </a:p>
          <a:p>
            <a:pPr eaLnBrk="1" hangingPunct="1">
              <a:lnSpc>
                <a:spcPct val="90000"/>
              </a:lnSpc>
              <a:buFont typeface="Wingdings" pitchFamily="2" charset="2"/>
              <a:buChar char="§"/>
            </a:pPr>
            <a:r>
              <a:rPr lang="ru-RU" altLang="ru-RU" sz="2400" b="1" smtClean="0">
                <a:solidFill>
                  <a:schemeClr val="tx1"/>
                </a:solidFill>
              </a:rPr>
              <a:t>с 1980-х гг. Результат – рост доли услуг в международном обмене (сегодня 25 %) </a:t>
            </a:r>
          </a:p>
          <a:p>
            <a:pPr eaLnBrk="1" hangingPunct="1">
              <a:lnSpc>
                <a:spcPct val="90000"/>
              </a:lnSpc>
              <a:buFont typeface="Wingdings" pitchFamily="2" charset="2"/>
              <a:buChar char="§"/>
            </a:pPr>
            <a:r>
              <a:rPr lang="ru-RU" altLang="ru-RU" sz="2400" b="1" smtClean="0">
                <a:solidFill>
                  <a:schemeClr val="tx1"/>
                </a:solidFill>
              </a:rPr>
              <a:t>Среднегодовой прирост мирового экспорта (1990-2004 гг.) товаров 7,1 %; услуг – 7,6 %</a:t>
            </a:r>
          </a:p>
          <a:p>
            <a:pPr eaLnBrk="1" hangingPunct="1">
              <a:lnSpc>
                <a:spcPct val="90000"/>
              </a:lnSpc>
              <a:buFont typeface="Wingdings" pitchFamily="2" charset="2"/>
              <a:buChar char="§"/>
            </a:pPr>
            <a:r>
              <a:rPr lang="ru-RU" altLang="ru-RU" sz="2400" b="1" smtClean="0">
                <a:solidFill>
                  <a:schemeClr val="tx1"/>
                </a:solidFill>
              </a:rPr>
              <a:t>Экспорт услуг увеличивается несмотря на высокий уровень протекционистских ограничений торговли в этой сфере</a:t>
            </a:r>
          </a:p>
          <a:p>
            <a:pPr eaLnBrk="1" hangingPunct="1">
              <a:lnSpc>
                <a:spcPct val="90000"/>
              </a:lnSpc>
              <a:buFont typeface="Wingdings" pitchFamily="2" charset="2"/>
              <a:buChar char="§"/>
            </a:pPr>
            <a:endParaRPr lang="ru-RU" altLang="ru-RU" sz="2400" b="1" smtClean="0">
              <a:solidFill>
                <a:srgbClr val="32329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3" descr="i7eyteiy.png"/>
          <p:cNvPicPr>
            <a:picLocks noChangeAspect="1"/>
          </p:cNvPicPr>
          <p:nvPr/>
        </p:nvPicPr>
        <p:blipFill>
          <a:blip r:embed="rId2"/>
          <a:srcRect/>
          <a:stretch>
            <a:fillRect/>
          </a:stretch>
        </p:blipFill>
        <p:spPr bwMode="auto">
          <a:xfrm>
            <a:off x="0" y="2000250"/>
            <a:ext cx="9144000" cy="4876800"/>
          </a:xfrm>
          <a:prstGeom prst="rect">
            <a:avLst/>
          </a:prstGeom>
          <a:noFill/>
          <a:ln w="9525">
            <a:noFill/>
            <a:miter lim="800000"/>
            <a:headEnd/>
            <a:tailEnd/>
          </a:ln>
        </p:spPr>
      </p:pic>
      <p:sp>
        <p:nvSpPr>
          <p:cNvPr id="23554" name="Заголовок 1"/>
          <p:cNvSpPr>
            <a:spLocks noGrp="1"/>
          </p:cNvSpPr>
          <p:nvPr>
            <p:ph type="title"/>
          </p:nvPr>
        </p:nvSpPr>
        <p:spPr/>
        <p:txBody>
          <a:bodyPr/>
          <a:lstStyle/>
          <a:p>
            <a:pPr eaLnBrk="1" fontAlgn="auto" hangingPunct="1">
              <a:spcAft>
                <a:spcPts val="0"/>
              </a:spcAft>
              <a:defRPr/>
            </a:pPr>
            <a:r>
              <a:rPr lang="ru-RU" altLang="ru-RU" b="1" smtClean="0"/>
              <a:t>Падение услуг на рынках в кризис </a:t>
            </a:r>
          </a:p>
        </p:txBody>
      </p:sp>
      <p:sp>
        <p:nvSpPr>
          <p:cNvPr id="29700" name="Объект 2"/>
          <p:cNvSpPr>
            <a:spLocks noGrp="1"/>
          </p:cNvSpPr>
          <p:nvPr>
            <p:ph idx="1"/>
          </p:nvPr>
        </p:nvSpPr>
        <p:spPr/>
        <p:txBody>
          <a:bodyPr/>
          <a:lstStyle/>
          <a:p>
            <a:pPr eaLnBrk="1" hangingPunct="1"/>
            <a:r>
              <a:rPr lang="ru-RU" altLang="ru-RU" smtClean="0">
                <a:latin typeface="Times New Roman" pitchFamily="18" charset="0"/>
                <a:cs typeface="Times New Roman" pitchFamily="18" charset="0"/>
              </a:rPr>
              <a:t>Кризис заметно ударил по международной торговле в сфере услуг </a:t>
            </a:r>
          </a:p>
          <a:p>
            <a:pPr eaLnBrk="1" hangingPunct="1"/>
            <a:r>
              <a:rPr lang="ru-RU" altLang="ru-RU" smtClean="0">
                <a:latin typeface="Times New Roman" pitchFamily="18" charset="0"/>
                <a:cs typeface="Times New Roman" pitchFamily="18" charset="0"/>
              </a:rPr>
              <a:t>Согласно статистическим данным ВТО в 2009 г. и экспорт и импорт в секторе коммерческих услуг снизился по сравнению с 2008 г. (когда еще наблюдался рост) на 12 %. </a:t>
            </a:r>
            <a:endParaRPr lang="ru-RU" altLang="ru-RU"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14365" y="357166"/>
            <a:ext cx="8015287" cy="738187"/>
          </a:xfrm>
        </p:spPr>
        <p:txBody>
          <a:bodyPr>
            <a:normAutofit fontScale="90000"/>
          </a:bodyPr>
          <a:lstStyle/>
          <a:p>
            <a:pPr algn="ctr" eaLnBrk="1" fontAlgn="auto" hangingPunct="1">
              <a:spcAft>
                <a:spcPts val="0"/>
              </a:spcAft>
              <a:defRPr/>
            </a:pPr>
            <a:r>
              <a:rPr lang="ru-RU" altLang="ru-RU" sz="2800" b="1" i="1" dirty="0" smtClean="0">
                <a:latin typeface="Arial" pitchFamily="34" charset="0"/>
                <a:cs typeface="Arial" pitchFamily="34" charset="0"/>
              </a:rPr>
              <a:t>МТ  коммерческими услугами </a:t>
            </a:r>
            <a:br>
              <a:rPr lang="ru-RU" altLang="ru-RU" sz="2800" b="1" i="1" dirty="0" smtClean="0">
                <a:latin typeface="Arial" pitchFamily="34" charset="0"/>
                <a:cs typeface="Arial" pitchFamily="34" charset="0"/>
              </a:rPr>
            </a:br>
            <a:r>
              <a:rPr lang="ru-RU" altLang="ru-RU" sz="2800" b="1" i="1" dirty="0" smtClean="0">
                <a:latin typeface="Arial" pitchFamily="34" charset="0"/>
                <a:cs typeface="Arial" pitchFamily="34" charset="0"/>
              </a:rPr>
              <a:t>в 2008-2009 гг.</a:t>
            </a:r>
          </a:p>
        </p:txBody>
      </p:sp>
      <p:graphicFrame>
        <p:nvGraphicFramePr>
          <p:cNvPr id="5" name="Объект 4"/>
          <p:cNvGraphicFramePr>
            <a:graphicFrameLocks noGrp="1"/>
          </p:cNvGraphicFramePr>
          <p:nvPr>
            <p:ph idx="1"/>
          </p:nvPr>
        </p:nvGraphicFramePr>
        <p:xfrm>
          <a:off x="107950" y="1125538"/>
          <a:ext cx="8496300" cy="5573722"/>
        </p:xfrm>
        <a:graphic>
          <a:graphicData uri="http://schemas.openxmlformats.org/drawingml/2006/table">
            <a:tbl>
              <a:tblPr firstRow="1" firstCol="1" lastRow="1" lastCol="1" bandRow="1" bandCol="1">
                <a:tableStyleId>{5C22544A-7EE6-4342-B048-85BDC9FD1C3A}</a:tableStyleId>
              </a:tblPr>
              <a:tblGrid>
                <a:gridCol w="2622155"/>
                <a:gridCol w="1135411"/>
                <a:gridCol w="1135411"/>
                <a:gridCol w="1135411"/>
                <a:gridCol w="1233956"/>
                <a:gridCol w="1233956"/>
              </a:tblGrid>
              <a:tr h="548628">
                <a:tc rowSpan="2">
                  <a:txBody>
                    <a:bodyPr/>
                    <a:lstStyle/>
                    <a:p>
                      <a:pPr>
                        <a:spcAft>
                          <a:spcPts val="0"/>
                        </a:spcAft>
                      </a:pPr>
                      <a:r>
                        <a:rPr lang="ru-RU" sz="1800" dirty="0">
                          <a:effectLst/>
                        </a:rPr>
                        <a:t> </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ru-RU" sz="1800" dirty="0">
                          <a:effectLst/>
                        </a:rPr>
                        <a:t>2008 г.</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800" dirty="0">
                          <a:effectLst/>
                        </a:rPr>
                        <a:t>2009 г.</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800">
                          <a:effectLst/>
                        </a:rPr>
                        <a:t>2009 г. /2008 г.</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136">
                <a:tc vMerge="1">
                  <a:txBody>
                    <a:bodyPr/>
                    <a:lstStyle/>
                    <a:p>
                      <a:endParaRPr lang="ru-RU"/>
                    </a:p>
                  </a:txBody>
                  <a:tcPr/>
                </a:tc>
                <a:tc>
                  <a:txBody>
                    <a:bodyPr/>
                    <a:lstStyle/>
                    <a:p>
                      <a:pPr>
                        <a:spcAft>
                          <a:spcPts val="0"/>
                        </a:spcAft>
                      </a:pPr>
                      <a:r>
                        <a:rPr lang="ru-RU" sz="1800">
                          <a:effectLst/>
                        </a:rPr>
                        <a:t>млрд долл.</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млрд долл.</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67">
                <a:tc>
                  <a:txBody>
                    <a:bodyPr/>
                    <a:lstStyle/>
                    <a:p>
                      <a:pPr>
                        <a:spcAft>
                          <a:spcPts val="0"/>
                        </a:spcAft>
                      </a:pPr>
                      <a:r>
                        <a:rPr lang="ru-RU" sz="1800" dirty="0">
                          <a:effectLst/>
                        </a:rPr>
                        <a:t>Экспорт, всего </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3780</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100,0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3350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100,0</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- 11,4</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136">
                <a:tc>
                  <a:txBody>
                    <a:bodyPr/>
                    <a:lstStyle/>
                    <a:p>
                      <a:pPr>
                        <a:spcAft>
                          <a:spcPts val="0"/>
                        </a:spcAft>
                      </a:pPr>
                      <a:r>
                        <a:rPr lang="ru-RU" sz="1800" dirty="0">
                          <a:effectLst/>
                        </a:rPr>
                        <a:t>Транспортные услуги</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890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23,6</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700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20,9</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- 21,3</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67">
                <a:tc>
                  <a:txBody>
                    <a:bodyPr/>
                    <a:lstStyle/>
                    <a:p>
                      <a:pPr>
                        <a:spcAft>
                          <a:spcPts val="0"/>
                        </a:spcAft>
                      </a:pPr>
                      <a:r>
                        <a:rPr lang="ru-RU" sz="1800">
                          <a:effectLst/>
                        </a:rPr>
                        <a:t>Туризм</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950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25,2</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870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26,0</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- 8,4 </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203">
                <a:tc>
                  <a:txBody>
                    <a:bodyPr/>
                    <a:lstStyle/>
                    <a:p>
                      <a:pPr>
                        <a:spcAft>
                          <a:spcPts val="0"/>
                        </a:spcAft>
                      </a:pPr>
                      <a:r>
                        <a:rPr lang="ru-RU" sz="1800" dirty="0">
                          <a:effectLst/>
                        </a:rPr>
                        <a:t>Прочие коммерческие услуги</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1935</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51,2</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1780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53,1</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- 8,0</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67">
                <a:tc>
                  <a:txBody>
                    <a:bodyPr/>
                    <a:lstStyle/>
                    <a:p>
                      <a:pPr>
                        <a:spcAft>
                          <a:spcPts val="0"/>
                        </a:spcAft>
                      </a:pPr>
                      <a:r>
                        <a:rPr lang="ru-RU" sz="1800">
                          <a:effectLst/>
                        </a:rPr>
                        <a:t>Импорт, всего </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3490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100,0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3145</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100,0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- 9,9</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136">
                <a:tc>
                  <a:txBody>
                    <a:bodyPr/>
                    <a:lstStyle/>
                    <a:p>
                      <a:pPr>
                        <a:spcAft>
                          <a:spcPts val="0"/>
                        </a:spcAft>
                      </a:pPr>
                      <a:r>
                        <a:rPr lang="ru-RU" sz="1800" dirty="0">
                          <a:effectLst/>
                        </a:rPr>
                        <a:t>Транспортные услуги</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1045</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29,9</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835</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26,6</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- 20,1</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67">
                <a:tc>
                  <a:txBody>
                    <a:bodyPr/>
                    <a:lstStyle/>
                    <a:p>
                      <a:pPr>
                        <a:spcAft>
                          <a:spcPts val="0"/>
                        </a:spcAft>
                      </a:pPr>
                      <a:r>
                        <a:rPr lang="ru-RU" sz="1800">
                          <a:effectLst/>
                        </a:rPr>
                        <a:t>Туризм</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850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24,4</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790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25,1</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- 7,1</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203">
                <a:tc>
                  <a:txBody>
                    <a:bodyPr/>
                    <a:lstStyle/>
                    <a:p>
                      <a:pPr>
                        <a:spcAft>
                          <a:spcPts val="0"/>
                        </a:spcAft>
                      </a:pPr>
                      <a:r>
                        <a:rPr lang="ru-RU" sz="1800">
                          <a:effectLst/>
                        </a:rPr>
                        <a:t>Прочие коммерческие услуги</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1595</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45,7</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1520</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a:effectLst/>
                        </a:rPr>
                        <a:t>48,3</a:t>
                      </a:r>
                      <a:endParaRPr lang="ru-RU" sz="180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800" dirty="0">
                          <a:effectLst/>
                        </a:rPr>
                        <a:t>- 4,7</a:t>
                      </a:r>
                      <a:endParaRPr lang="ru-RU" sz="1800" dirty="0">
                        <a:effectLst/>
                        <a:latin typeface="Times New Roman"/>
                        <a:ea typeface="Times New Roman"/>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3" descr="turizm.png"/>
          <p:cNvPicPr>
            <a:picLocks noChangeAspect="1"/>
          </p:cNvPicPr>
          <p:nvPr/>
        </p:nvPicPr>
        <p:blipFill>
          <a:blip r:embed="rId2"/>
          <a:srcRect/>
          <a:stretch>
            <a:fillRect/>
          </a:stretch>
        </p:blipFill>
        <p:spPr bwMode="auto">
          <a:xfrm>
            <a:off x="0" y="762000"/>
            <a:ext cx="9144000" cy="6096000"/>
          </a:xfrm>
          <a:prstGeom prst="rect">
            <a:avLst/>
          </a:prstGeom>
          <a:noFill/>
          <a:ln w="9525">
            <a:noFill/>
            <a:miter lim="800000"/>
            <a:headEnd/>
            <a:tailEnd/>
          </a:ln>
        </p:spPr>
      </p:pic>
      <p:sp>
        <p:nvSpPr>
          <p:cNvPr id="31747" name="Прямоугольник 1"/>
          <p:cNvSpPr>
            <a:spLocks noChangeArrowheads="1"/>
          </p:cNvSpPr>
          <p:nvPr/>
        </p:nvSpPr>
        <p:spPr bwMode="auto">
          <a:xfrm>
            <a:off x="323850" y="260350"/>
            <a:ext cx="8424863" cy="3108325"/>
          </a:xfrm>
          <a:prstGeom prst="rect">
            <a:avLst/>
          </a:prstGeom>
          <a:noFill/>
          <a:ln w="9525">
            <a:noFill/>
            <a:miter lim="800000"/>
            <a:headEnd/>
            <a:tailEnd/>
          </a:ln>
        </p:spPr>
        <p:txBody>
          <a:bodyPr>
            <a:spAutoFit/>
          </a:bodyPr>
          <a:lstStyle/>
          <a:p>
            <a:r>
              <a:rPr lang="ru-RU" altLang="ru-RU" sz="2400" b="1">
                <a:solidFill>
                  <a:srgbClr val="000000"/>
                </a:solidFill>
              </a:rPr>
              <a:t>Международный туризм - одна из наиболее распространённых форм обмена услугами и одно из ключевых направлений развития сферы услуг многих стран </a:t>
            </a:r>
          </a:p>
          <a:p>
            <a:r>
              <a:rPr lang="ru-RU" altLang="ru-RU" sz="2000" b="1">
                <a:solidFill>
                  <a:schemeClr val="accent2"/>
                </a:solidFill>
              </a:rPr>
              <a:t>- </a:t>
            </a:r>
            <a:r>
              <a:rPr lang="ru-RU" altLang="ru-RU" sz="2000">
                <a:solidFill>
                  <a:srgbClr val="000000"/>
                </a:solidFill>
              </a:rPr>
              <a:t>В странах, где производственный сектор относительно невелик, мощное развитие получил международный туризм, доля услуг в экспорте может превышать 30% (Греция, Турция, </a:t>
            </a:r>
          </a:p>
          <a:p>
            <a:r>
              <a:rPr lang="ru-RU" altLang="ru-RU" sz="2000">
                <a:solidFill>
                  <a:srgbClr val="000000"/>
                </a:solidFill>
              </a:rPr>
              <a:t>Египет, Тунис и др.).</a:t>
            </a:r>
          </a:p>
          <a:p>
            <a:endParaRPr lang="ru-RU" altLang="ru-RU" sz="20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6" descr="greece.png"/>
          <p:cNvPicPr>
            <a:picLocks noChangeAspect="1"/>
          </p:cNvPicPr>
          <p:nvPr/>
        </p:nvPicPr>
        <p:blipFill>
          <a:blip r:embed="rId2"/>
          <a:srcRect/>
          <a:stretch>
            <a:fillRect/>
          </a:stretch>
        </p:blipFill>
        <p:spPr bwMode="auto">
          <a:xfrm>
            <a:off x="0" y="976313"/>
            <a:ext cx="9144000" cy="6096000"/>
          </a:xfrm>
          <a:prstGeom prst="rect">
            <a:avLst/>
          </a:prstGeom>
          <a:noFill/>
          <a:ln w="9525">
            <a:noFill/>
            <a:miter lim="800000"/>
            <a:headEnd/>
            <a:tailEnd/>
          </a:ln>
        </p:spPr>
      </p:pic>
      <p:sp>
        <p:nvSpPr>
          <p:cNvPr id="32771" name="Прямоугольник 1"/>
          <p:cNvSpPr>
            <a:spLocks noChangeArrowheads="1"/>
          </p:cNvSpPr>
          <p:nvPr/>
        </p:nvSpPr>
        <p:spPr bwMode="auto">
          <a:xfrm>
            <a:off x="285750" y="333375"/>
            <a:ext cx="8516938" cy="2154238"/>
          </a:xfrm>
          <a:prstGeom prst="rect">
            <a:avLst/>
          </a:prstGeom>
          <a:noFill/>
          <a:ln w="9525">
            <a:noFill/>
            <a:miter lim="800000"/>
            <a:headEnd/>
            <a:tailEnd/>
          </a:ln>
        </p:spPr>
        <p:txBody>
          <a:bodyPr>
            <a:spAutoFit/>
          </a:bodyPr>
          <a:lstStyle/>
          <a:p>
            <a:r>
              <a:rPr lang="ru-RU" altLang="ru-RU" sz="2400" b="1"/>
              <a:t>Грецию</a:t>
            </a:r>
            <a:r>
              <a:rPr lang="ru-RU" altLang="ru-RU" sz="2400"/>
              <a:t> посещает более 19 млн. туристов ежегодно, принося, тем самым, около 15 % валового внутреннего продукта всей страны.</a:t>
            </a:r>
            <a:endParaRPr lang="en-US" altLang="ru-RU" sz="2400"/>
          </a:p>
          <a:p>
            <a:r>
              <a:rPr lang="ru-RU" altLang="ru-RU" sz="2000" b="1">
                <a:solidFill>
                  <a:schemeClr val="accent2"/>
                </a:solidFill>
              </a:rPr>
              <a:t>- </a:t>
            </a:r>
            <a:r>
              <a:rPr lang="ru-RU" altLang="ru-RU"/>
              <a:t>Туризм в Греции — один из основных источников валютных поступлений, он приносит государству свыше 15 % ВВП и работу 16,5 % от общего количества занятого населения</a:t>
            </a:r>
            <a:r>
              <a:rPr lang="ru-RU" altLang="ru-RU" sz="240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7" descr="tur352.png"/>
          <p:cNvPicPr>
            <a:picLocks noChangeAspect="1"/>
          </p:cNvPicPr>
          <p:nvPr/>
        </p:nvPicPr>
        <p:blipFill>
          <a:blip r:embed="rId2"/>
          <a:srcRect/>
          <a:stretch>
            <a:fillRect/>
          </a:stretch>
        </p:blipFill>
        <p:spPr bwMode="auto">
          <a:xfrm>
            <a:off x="0" y="2000250"/>
            <a:ext cx="9144000" cy="4876800"/>
          </a:xfrm>
          <a:prstGeom prst="rect">
            <a:avLst/>
          </a:prstGeom>
          <a:noFill/>
          <a:ln w="9525">
            <a:noFill/>
            <a:miter lim="800000"/>
            <a:headEnd/>
            <a:tailEnd/>
          </a:ln>
        </p:spPr>
      </p:pic>
      <p:sp>
        <p:nvSpPr>
          <p:cNvPr id="27650" name="Rectangle 2"/>
          <p:cNvSpPr>
            <a:spLocks noGrp="1" noChangeArrowheads="1"/>
          </p:cNvSpPr>
          <p:nvPr>
            <p:ph type="title"/>
          </p:nvPr>
        </p:nvSpPr>
        <p:spPr>
          <a:xfrm>
            <a:off x="304800" y="214290"/>
            <a:ext cx="8686800" cy="838200"/>
          </a:xfrm>
        </p:spPr>
        <p:txBody>
          <a:bodyPr>
            <a:normAutofit fontScale="90000"/>
          </a:bodyPr>
          <a:lstStyle/>
          <a:p>
            <a:pPr eaLnBrk="1" fontAlgn="auto" hangingPunct="1">
              <a:spcAft>
                <a:spcPts val="0"/>
              </a:spcAft>
              <a:defRPr/>
            </a:pPr>
            <a:r>
              <a:rPr lang="ru-RU" altLang="ru-RU" sz="3400" b="1" dirty="0" smtClean="0"/>
              <a:t>Отраслевые  особенности торговли услугами</a:t>
            </a:r>
          </a:p>
        </p:txBody>
      </p:sp>
      <p:sp>
        <p:nvSpPr>
          <p:cNvPr id="33796" name="Rectangle 3"/>
          <p:cNvSpPr>
            <a:spLocks noGrp="1" noChangeArrowheads="1"/>
          </p:cNvSpPr>
          <p:nvPr>
            <p:ph idx="1"/>
          </p:nvPr>
        </p:nvSpPr>
        <p:spPr>
          <a:xfrm>
            <a:off x="609600" y="1341438"/>
            <a:ext cx="7924800" cy="4895850"/>
          </a:xfrm>
        </p:spPr>
        <p:txBody>
          <a:bodyPr/>
          <a:lstStyle/>
          <a:p>
            <a:pPr eaLnBrk="1" hangingPunct="1">
              <a:lnSpc>
                <a:spcPct val="90000"/>
              </a:lnSpc>
            </a:pPr>
            <a:r>
              <a:rPr lang="ru-RU" altLang="ru-RU" sz="2000" smtClean="0">
                <a:latin typeface="Arial" charset="0"/>
                <a:cs typeface="Arial" charset="0"/>
              </a:rPr>
              <a:t>По данным Всемирной туристской организации (ЮНВТО) наблюдается постоянный рост числа туристов в мире - по сравнению с 1995 г. рост составил почти 100% (с 528 млн в 1995 г. до 935 млн туристов в 2010 г. </a:t>
            </a:r>
          </a:p>
          <a:p>
            <a:pPr eaLnBrk="1" hangingPunct="1">
              <a:lnSpc>
                <a:spcPct val="90000"/>
              </a:lnSpc>
            </a:pPr>
            <a:r>
              <a:rPr lang="ru-RU" altLang="ru-RU" sz="2000" smtClean="0">
                <a:latin typeface="Arial" charset="0"/>
                <a:cs typeface="Arial" charset="0"/>
              </a:rPr>
              <a:t>В РФ традиционно основой отрицательного сальдо внешней торговли услугами является импорт туризма (- 9,3 млрд долл. США в январе-июне 2011 г.).</a:t>
            </a:r>
          </a:p>
          <a:p>
            <a:pPr eaLnBrk="1" hangingPunct="1">
              <a:lnSpc>
                <a:spcPct val="90000"/>
              </a:lnSpc>
            </a:pPr>
            <a:endParaRPr lang="ru-RU" altLang="ru-RU" smtClean="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ur352.png"/>
          <p:cNvPicPr>
            <a:picLocks noChangeAspect="1"/>
          </p:cNvPicPr>
          <p:nvPr/>
        </p:nvPicPr>
        <p:blipFill>
          <a:blip r:embed="rId2"/>
          <a:stretch>
            <a:fillRect/>
          </a:stretch>
        </p:blipFill>
        <p:spPr>
          <a:xfrm>
            <a:off x="0" y="2000240"/>
            <a:ext cx="9144000" cy="4876800"/>
          </a:xfrm>
          <a:prstGeom prst="rect">
            <a:avLst/>
          </a:prstGeom>
        </p:spPr>
      </p:pic>
      <p:sp>
        <p:nvSpPr>
          <p:cNvPr id="28674" name="Заголовок 1"/>
          <p:cNvSpPr>
            <a:spLocks noGrp="1"/>
          </p:cNvSpPr>
          <p:nvPr>
            <p:ph type="title"/>
          </p:nvPr>
        </p:nvSpPr>
        <p:spPr>
          <a:xfrm>
            <a:off x="195263" y="157146"/>
            <a:ext cx="8015287" cy="914400"/>
          </a:xfrm>
        </p:spPr>
        <p:txBody>
          <a:bodyPr>
            <a:noAutofit/>
          </a:bodyPr>
          <a:lstStyle/>
          <a:p>
            <a:pPr eaLnBrk="1" fontAlgn="auto" hangingPunct="1">
              <a:spcAft>
                <a:spcPts val="0"/>
              </a:spcAft>
              <a:defRPr/>
            </a:pPr>
            <a:r>
              <a:rPr lang="ru-RU" altLang="ru-RU" sz="2800" b="1" i="1" dirty="0" smtClean="0"/>
              <a:t>Общее количество туристских прибытий, 1995 – 2010 гг. </a:t>
            </a:r>
          </a:p>
        </p:txBody>
      </p:sp>
      <p:pic>
        <p:nvPicPr>
          <p:cNvPr id="37892" name="Picture 2"/>
          <p:cNvPicPr>
            <a:picLocks noChangeAspect="1" noChangeArrowheads="1"/>
          </p:cNvPicPr>
          <p:nvPr/>
        </p:nvPicPr>
        <p:blipFill>
          <a:blip r:embed="rId3"/>
          <a:srcRect/>
          <a:stretch>
            <a:fillRect/>
          </a:stretch>
        </p:blipFill>
        <p:spPr bwMode="auto">
          <a:xfrm>
            <a:off x="793750" y="1214438"/>
            <a:ext cx="8135938" cy="48958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3" descr="764976497.png"/>
          <p:cNvPicPr>
            <a:picLocks noChangeAspect="1"/>
          </p:cNvPicPr>
          <p:nvPr/>
        </p:nvPicPr>
        <p:blipFill>
          <a:blip r:embed="rId2"/>
          <a:srcRect/>
          <a:stretch>
            <a:fillRect/>
          </a:stretch>
        </p:blipFill>
        <p:spPr bwMode="auto">
          <a:xfrm>
            <a:off x="0" y="2000250"/>
            <a:ext cx="9144000" cy="4876800"/>
          </a:xfrm>
          <a:prstGeom prst="rect">
            <a:avLst/>
          </a:prstGeom>
          <a:noFill/>
          <a:ln w="9525">
            <a:noFill/>
            <a:miter lim="800000"/>
            <a:headEnd/>
            <a:tailEnd/>
          </a:ln>
        </p:spPr>
      </p:pic>
      <p:sp>
        <p:nvSpPr>
          <p:cNvPr id="12290" name="Rectangle 2"/>
          <p:cNvSpPr>
            <a:spLocks noGrp="1" noChangeArrowheads="1"/>
          </p:cNvSpPr>
          <p:nvPr>
            <p:ph type="title"/>
          </p:nvPr>
        </p:nvSpPr>
        <p:spPr/>
        <p:txBody>
          <a:bodyPr/>
          <a:lstStyle/>
          <a:p>
            <a:pPr eaLnBrk="1" fontAlgn="auto" hangingPunct="1">
              <a:spcAft>
                <a:spcPts val="0"/>
              </a:spcAft>
              <a:defRPr/>
            </a:pPr>
            <a:r>
              <a:rPr lang="ru-RU" altLang="ru-RU" sz="3800" b="1" i="1" dirty="0" smtClean="0"/>
              <a:t>Понятие и сущность услуги</a:t>
            </a:r>
          </a:p>
        </p:txBody>
      </p:sp>
      <p:sp>
        <p:nvSpPr>
          <p:cNvPr id="12291" name="Rectangle 3"/>
          <p:cNvSpPr>
            <a:spLocks noGrp="1" noChangeArrowheads="1"/>
          </p:cNvSpPr>
          <p:nvPr>
            <p:ph idx="1"/>
          </p:nvPr>
        </p:nvSpPr>
        <p:spPr/>
        <p:txBody>
          <a:bodyPr>
            <a:normAutofit lnSpcReduction="10000"/>
          </a:bodyPr>
          <a:lstStyle/>
          <a:p>
            <a:pPr indent="0" eaLnBrk="1" fontAlgn="auto" hangingPunct="1">
              <a:lnSpc>
                <a:spcPct val="90000"/>
              </a:lnSpc>
              <a:spcAft>
                <a:spcPts val="0"/>
              </a:spcAft>
              <a:buFont typeface="Wingdings" pitchFamily="2" charset="2"/>
              <a:buNone/>
              <a:defRPr/>
            </a:pPr>
            <a:r>
              <a:rPr lang="ru-RU" altLang="ru-RU" dirty="0" smtClean="0"/>
              <a:t>В обиходе понятие </a:t>
            </a:r>
            <a:r>
              <a:rPr lang="ru-RU" altLang="ru-RU" b="1" dirty="0" smtClean="0"/>
              <a:t>«услуга»</a:t>
            </a:r>
            <a:r>
              <a:rPr lang="ru-RU" altLang="ru-RU" dirty="0" smtClean="0"/>
              <a:t> употребляется в самом широком смысле; под ней понимается действие, приносящее пользу (помощь) какому-либо субъекту. </a:t>
            </a:r>
          </a:p>
          <a:p>
            <a:pPr indent="0" eaLnBrk="1" fontAlgn="auto" hangingPunct="1">
              <a:lnSpc>
                <a:spcPct val="90000"/>
              </a:lnSpc>
              <a:spcAft>
                <a:spcPts val="0"/>
              </a:spcAft>
              <a:buFont typeface="Wingdings" pitchFamily="2" charset="2"/>
              <a:buNone/>
              <a:defRPr/>
            </a:pPr>
            <a:r>
              <a:rPr lang="ru-RU" altLang="ru-RU" dirty="0" smtClean="0"/>
              <a:t>Что касается научной трактовки этой категории, то в основном различные точки зрения относительно понятия «услуга» заключаются в рассмотрении ее либо в качестве </a:t>
            </a:r>
            <a:r>
              <a:rPr lang="ru-RU" altLang="ru-RU" b="1" i="1" dirty="0" smtClean="0"/>
              <a:t>результата</a:t>
            </a:r>
            <a:r>
              <a:rPr lang="ru-RU" altLang="ru-RU" b="1" dirty="0" smtClean="0"/>
              <a:t> </a:t>
            </a:r>
            <a:r>
              <a:rPr lang="ru-RU" altLang="ru-RU" dirty="0" smtClean="0"/>
              <a:t>соответствующей трудовой деятельности, либо в качестве непосредственно </a:t>
            </a:r>
            <a:r>
              <a:rPr lang="ru-RU" altLang="ru-RU" b="1" i="1" dirty="0" smtClean="0"/>
              <a:t>самой деятельности</a:t>
            </a:r>
            <a:endParaRPr lang="ru-RU" alt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8" descr="573468.png"/>
          <p:cNvPicPr>
            <a:picLocks noChangeAspect="1"/>
          </p:cNvPicPr>
          <p:nvPr/>
        </p:nvPicPr>
        <p:blipFill>
          <a:blip r:embed="rId2"/>
          <a:srcRect/>
          <a:stretch>
            <a:fillRect/>
          </a:stretch>
        </p:blipFill>
        <p:spPr bwMode="auto">
          <a:xfrm>
            <a:off x="0" y="785813"/>
            <a:ext cx="9144000" cy="6096000"/>
          </a:xfrm>
          <a:prstGeom prst="rect">
            <a:avLst/>
          </a:prstGeom>
          <a:noFill/>
          <a:ln w="9525">
            <a:noFill/>
            <a:miter lim="800000"/>
            <a:headEnd/>
            <a:tailEnd/>
          </a:ln>
        </p:spPr>
      </p:pic>
      <p:sp>
        <p:nvSpPr>
          <p:cNvPr id="3" name="Объект 2"/>
          <p:cNvSpPr>
            <a:spLocks noGrp="1"/>
          </p:cNvSpPr>
          <p:nvPr>
            <p:ph sz="quarter" idx="4294967295"/>
          </p:nvPr>
        </p:nvSpPr>
        <p:spPr>
          <a:xfrm>
            <a:off x="361950" y="268288"/>
            <a:ext cx="8496300" cy="2374900"/>
          </a:xfrm>
        </p:spPr>
        <p:txBody>
          <a:bodyPr>
            <a:normAutofit fontScale="92500"/>
          </a:bodyPr>
          <a:lstStyle/>
          <a:p>
            <a:pPr marL="0" indent="0" eaLnBrk="1" fontAlgn="auto" hangingPunct="1">
              <a:spcAft>
                <a:spcPts val="0"/>
              </a:spcAft>
              <a:buFont typeface="Wingdings 2"/>
              <a:buNone/>
              <a:defRPr/>
            </a:pPr>
            <a:r>
              <a:rPr lang="ru-RU" sz="2400" b="1" dirty="0" smtClean="0">
                <a:latin typeface="Arial" pitchFamily="34" charset="0"/>
                <a:cs typeface="Arial" pitchFamily="34" charset="0"/>
              </a:rPr>
              <a:t>Туризм </a:t>
            </a:r>
            <a:r>
              <a:rPr lang="ru-RU" sz="2400" dirty="0">
                <a:latin typeface="Arial" pitchFamily="34" charset="0"/>
                <a:cs typeface="Arial" pitchFamily="34" charset="0"/>
              </a:rPr>
              <a:t>— временные выезды (путешествия) людей в другую страну или местность, отличную от места постоянного жительства на срок от 24 часов до 6 </a:t>
            </a:r>
            <a:r>
              <a:rPr lang="ru-RU" sz="2400" dirty="0" smtClean="0">
                <a:latin typeface="Arial" pitchFamily="34" charset="0"/>
                <a:cs typeface="Arial" pitchFamily="34" charset="0"/>
              </a:rPr>
              <a:t>месяцев. </a:t>
            </a:r>
          </a:p>
          <a:p>
            <a:pPr marL="0" indent="0" eaLnBrk="1" fontAlgn="auto" hangingPunct="1">
              <a:spcAft>
                <a:spcPts val="0"/>
              </a:spcAft>
              <a:buFont typeface="Wingdings 2"/>
              <a:buNone/>
              <a:defRPr/>
            </a:pPr>
            <a:r>
              <a:rPr lang="ru-RU" sz="2400" b="1" dirty="0">
                <a:latin typeface="Arial" pitchFamily="34" charset="0"/>
                <a:cs typeface="Arial" pitchFamily="34" charset="0"/>
              </a:rPr>
              <a:t>Международный турист </a:t>
            </a:r>
            <a:r>
              <a:rPr lang="ru-RU" sz="2400" dirty="0">
                <a:latin typeface="Arial" pitchFamily="34" charset="0"/>
                <a:cs typeface="Arial" pitchFamily="34" charset="0"/>
              </a:rPr>
              <a:t>- выезжающее за границу лицо на период более 24 часов и не занимающееся там оплачиваемой </a:t>
            </a:r>
            <a:r>
              <a:rPr lang="ru-RU" sz="2400" dirty="0" smtClean="0">
                <a:latin typeface="Arial" pitchFamily="34" charset="0"/>
                <a:cs typeface="Arial" pitchFamily="34" charset="0"/>
              </a:rPr>
              <a:t>деятельностью.</a:t>
            </a:r>
          </a:p>
          <a:p>
            <a:pPr marL="0" indent="0" eaLnBrk="1" fontAlgn="auto" hangingPunct="1">
              <a:spcAft>
                <a:spcPts val="0"/>
              </a:spcAft>
              <a:buFont typeface="Wingdings 2"/>
              <a:buNone/>
              <a:defRPr/>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3" descr="tur352.png"/>
          <p:cNvPicPr>
            <a:picLocks noChangeAspect="1"/>
          </p:cNvPicPr>
          <p:nvPr/>
        </p:nvPicPr>
        <p:blipFill>
          <a:blip r:embed="rId2"/>
          <a:srcRect/>
          <a:stretch>
            <a:fillRect/>
          </a:stretch>
        </p:blipFill>
        <p:spPr bwMode="auto">
          <a:xfrm>
            <a:off x="0" y="2000250"/>
            <a:ext cx="9144000" cy="4876800"/>
          </a:xfrm>
          <a:prstGeom prst="rect">
            <a:avLst/>
          </a:prstGeom>
          <a:noFill/>
          <a:ln w="9525">
            <a:noFill/>
            <a:miter lim="800000"/>
            <a:headEnd/>
            <a:tailEnd/>
          </a:ln>
        </p:spPr>
      </p:pic>
      <p:sp>
        <p:nvSpPr>
          <p:cNvPr id="30722" name="Rectangle 2"/>
          <p:cNvSpPr>
            <a:spLocks noGrp="1" noChangeArrowheads="1"/>
          </p:cNvSpPr>
          <p:nvPr>
            <p:ph type="title"/>
          </p:nvPr>
        </p:nvSpPr>
        <p:spPr>
          <a:xfrm>
            <a:off x="304800" y="214290"/>
            <a:ext cx="8686800" cy="838200"/>
          </a:xfrm>
        </p:spPr>
        <p:txBody>
          <a:bodyPr>
            <a:normAutofit fontScale="90000"/>
          </a:bodyPr>
          <a:lstStyle/>
          <a:p>
            <a:pPr eaLnBrk="1" fontAlgn="auto" hangingPunct="1">
              <a:spcAft>
                <a:spcPts val="0"/>
              </a:spcAft>
              <a:defRPr/>
            </a:pPr>
            <a:r>
              <a:rPr lang="ru-RU" altLang="ru-RU" sz="3400" b="1" i="1" dirty="0" smtClean="0"/>
              <a:t>Территориальные особенности торговли услугами</a:t>
            </a:r>
          </a:p>
        </p:txBody>
      </p:sp>
      <p:sp>
        <p:nvSpPr>
          <p:cNvPr id="36868" name="Rectangle 3"/>
          <p:cNvSpPr>
            <a:spLocks noGrp="1" noChangeArrowheads="1"/>
          </p:cNvSpPr>
          <p:nvPr>
            <p:ph idx="1"/>
          </p:nvPr>
        </p:nvSpPr>
        <p:spPr>
          <a:xfrm>
            <a:off x="304800" y="1189038"/>
            <a:ext cx="8686800" cy="4525962"/>
          </a:xfrm>
        </p:spPr>
        <p:txBody>
          <a:bodyPr/>
          <a:lstStyle/>
          <a:p>
            <a:pPr eaLnBrk="1" hangingPunct="1">
              <a:lnSpc>
                <a:spcPct val="90000"/>
              </a:lnSpc>
              <a:buFont typeface="Wingdings" pitchFamily="2" charset="2"/>
              <a:buChar char="§"/>
            </a:pPr>
            <a:r>
              <a:rPr lang="ru-RU" altLang="ru-RU" sz="2000" dirty="0" smtClean="0"/>
              <a:t>На экономически развитые страны приходится </a:t>
            </a:r>
          </a:p>
          <a:p>
            <a:pPr eaLnBrk="1" hangingPunct="1">
              <a:lnSpc>
                <a:spcPct val="90000"/>
              </a:lnSpc>
              <a:buFont typeface="Wingdings" pitchFamily="2" charset="2"/>
              <a:buChar char="§"/>
            </a:pPr>
            <a:r>
              <a:rPr lang="ru-RU" altLang="ru-RU" sz="2000" dirty="0" smtClean="0"/>
              <a:t>    90 % импорта и экспорта 80 % услуг</a:t>
            </a:r>
          </a:p>
          <a:p>
            <a:pPr eaLnBrk="1" hangingPunct="1">
              <a:lnSpc>
                <a:spcPct val="90000"/>
              </a:lnSpc>
              <a:buFont typeface="Wingdings" pitchFamily="2" charset="2"/>
              <a:buChar char="§"/>
            </a:pPr>
            <a:r>
              <a:rPr lang="ru-RU" altLang="ru-RU" sz="2000" dirty="0" smtClean="0"/>
              <a:t>Западная Европа – доля в общем объеме международной торговли услугами 50 %</a:t>
            </a:r>
          </a:p>
          <a:p>
            <a:pPr eaLnBrk="1" hangingPunct="1">
              <a:lnSpc>
                <a:spcPct val="90000"/>
              </a:lnSpc>
              <a:buFont typeface="Wingdings" pitchFamily="2" charset="2"/>
              <a:buChar char="§"/>
            </a:pPr>
            <a:r>
              <a:rPr lang="ru-RU" altLang="ru-RU" sz="2000" dirty="0" smtClean="0"/>
              <a:t>Доля развивающихся стран в мировом экспорте коммерческих услуг за 1980-2003 гг. выросла с 16 до 27% (в основном азиатско-тихоокеанский регион – в десятку крупнейших экспортеров подгадает Китай и Корея)</a:t>
            </a:r>
          </a:p>
          <a:p>
            <a:pPr eaLnBrk="1" hangingPunct="1">
              <a:lnSpc>
                <a:spcPct val="90000"/>
              </a:lnSpc>
              <a:buFont typeface="Wingdings" pitchFamily="2" charset="2"/>
              <a:buChar char="§"/>
            </a:pPr>
            <a:r>
              <a:rPr lang="ru-RU" altLang="ru-RU" sz="2000" dirty="0" smtClean="0"/>
              <a:t>Россия – примерно 1-2 % в мировой торговле услугами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99659" y="332656"/>
            <a:ext cx="8686800" cy="1126478"/>
          </a:xfrm>
        </p:spPr>
        <p:txBody>
          <a:bodyPr>
            <a:normAutofit fontScale="90000"/>
          </a:bodyPr>
          <a:lstStyle/>
          <a:p>
            <a:pPr eaLnBrk="1" fontAlgn="auto" hangingPunct="1">
              <a:spcAft>
                <a:spcPts val="0"/>
              </a:spcAft>
              <a:defRPr/>
            </a:pPr>
            <a:r>
              <a:rPr lang="ru-RU" altLang="ru-RU" sz="3400" b="1" i="1" dirty="0" smtClean="0"/>
              <a:t>Укрупненная структура российского экспорта Услуг (</a:t>
            </a:r>
            <a:r>
              <a:rPr lang="ru-RU" altLang="ru-RU" sz="2000" b="1" i="1" dirty="0" smtClean="0"/>
              <a:t>в текущих ценах, в % к итогу) </a:t>
            </a:r>
            <a:r>
              <a:rPr lang="ru-RU" altLang="ru-RU" sz="3400" b="1" i="1" dirty="0" smtClean="0"/>
              <a:t/>
            </a:r>
            <a:br>
              <a:rPr lang="ru-RU" altLang="ru-RU" sz="3400" b="1" i="1" dirty="0" smtClean="0"/>
            </a:br>
            <a:r>
              <a:rPr lang="ru-RU" altLang="ru-RU" sz="3400" b="1" i="1" dirty="0" smtClean="0"/>
              <a:t>  </a:t>
            </a:r>
          </a:p>
        </p:txBody>
      </p:sp>
      <p:sp>
        <p:nvSpPr>
          <p:cNvPr id="36868" name="Rectangle 3"/>
          <p:cNvSpPr>
            <a:spLocks noGrp="1" noChangeArrowheads="1"/>
          </p:cNvSpPr>
          <p:nvPr>
            <p:ph idx="1"/>
          </p:nvPr>
        </p:nvSpPr>
        <p:spPr>
          <a:xfrm>
            <a:off x="304800" y="1189038"/>
            <a:ext cx="8686800" cy="4525962"/>
          </a:xfrm>
        </p:spPr>
        <p:txBody>
          <a:bodyPr/>
          <a:lstStyle/>
          <a:p>
            <a:pPr eaLnBrk="1" hangingPunct="1">
              <a:lnSpc>
                <a:spcPct val="90000"/>
              </a:lnSpc>
              <a:buFont typeface="Wingdings" pitchFamily="2" charset="2"/>
              <a:buChar char="§"/>
            </a:pPr>
            <a:endParaRPr lang="ru-RU" altLang="ru-RU"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61" y="1385392"/>
            <a:ext cx="871296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86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214290"/>
            <a:ext cx="8686800" cy="838200"/>
          </a:xfrm>
        </p:spPr>
        <p:txBody>
          <a:bodyPr>
            <a:normAutofit fontScale="90000"/>
          </a:bodyPr>
          <a:lstStyle/>
          <a:p>
            <a:pPr eaLnBrk="1" fontAlgn="auto" hangingPunct="1">
              <a:spcAft>
                <a:spcPts val="0"/>
              </a:spcAft>
              <a:defRPr/>
            </a:pPr>
            <a:r>
              <a:rPr lang="ru-RU" altLang="ru-RU" sz="3400" b="1" i="1" dirty="0" smtClean="0"/>
              <a:t>Классификация услуг для целей международной торговли</a:t>
            </a:r>
          </a:p>
        </p:txBody>
      </p:sp>
      <p:sp>
        <p:nvSpPr>
          <p:cNvPr id="37891" name="Rectangle 3"/>
          <p:cNvSpPr>
            <a:spLocks noGrp="1" noChangeArrowheads="1"/>
          </p:cNvSpPr>
          <p:nvPr>
            <p:ph idx="1"/>
          </p:nvPr>
        </p:nvSpPr>
        <p:spPr/>
        <p:txBody>
          <a:bodyPr/>
          <a:lstStyle/>
          <a:p>
            <a:pPr eaLnBrk="1" hangingPunct="1">
              <a:lnSpc>
                <a:spcPct val="80000"/>
              </a:lnSpc>
              <a:buClr>
                <a:schemeClr val="tx1"/>
              </a:buClr>
              <a:buFont typeface="Wingdings" pitchFamily="2" charset="2"/>
              <a:buNone/>
            </a:pPr>
            <a:r>
              <a:rPr lang="ru-RU" altLang="ru-RU" sz="2000" smtClean="0"/>
              <a:t>Для целей международной торговли </a:t>
            </a:r>
            <a:r>
              <a:rPr lang="ru-RU" altLang="ru-RU" sz="2000" b="1" i="1" smtClean="0"/>
              <a:t>все услуги классифицированы на 12 секторов</a:t>
            </a:r>
            <a:r>
              <a:rPr lang="ru-RU" altLang="ru-RU" sz="2000" smtClean="0"/>
              <a:t> следующим образом:</a:t>
            </a:r>
          </a:p>
          <a:p>
            <a:pPr eaLnBrk="1" hangingPunct="1">
              <a:lnSpc>
                <a:spcPct val="80000"/>
              </a:lnSpc>
              <a:buFont typeface="Wingdings" pitchFamily="2" charset="2"/>
              <a:buChar char="§"/>
            </a:pPr>
            <a:r>
              <a:rPr lang="ru-RU" altLang="ru-RU" sz="2000" smtClean="0"/>
              <a:t>деловые (включая профессиональные и компьютерные) услуги;</a:t>
            </a:r>
          </a:p>
          <a:p>
            <a:pPr eaLnBrk="1" hangingPunct="1">
              <a:lnSpc>
                <a:spcPct val="80000"/>
              </a:lnSpc>
              <a:buFont typeface="Wingdings" pitchFamily="2" charset="2"/>
              <a:buChar char="§"/>
            </a:pPr>
            <a:r>
              <a:rPr lang="ru-RU" altLang="ru-RU" sz="2000" smtClean="0"/>
              <a:t>услуги в области связи;</a:t>
            </a:r>
          </a:p>
          <a:p>
            <a:pPr eaLnBrk="1" hangingPunct="1">
              <a:lnSpc>
                <a:spcPct val="80000"/>
              </a:lnSpc>
              <a:buFont typeface="Wingdings" pitchFamily="2" charset="2"/>
              <a:buChar char="§"/>
            </a:pPr>
            <a:r>
              <a:rPr lang="ru-RU" altLang="ru-RU" sz="2000" smtClean="0"/>
              <a:t>строительные и связанные с ними инженерные услуги;</a:t>
            </a:r>
          </a:p>
          <a:p>
            <a:pPr eaLnBrk="1" hangingPunct="1">
              <a:lnSpc>
                <a:spcPct val="80000"/>
              </a:lnSpc>
              <a:buFont typeface="Wingdings" pitchFamily="2" charset="2"/>
              <a:buChar char="§"/>
            </a:pPr>
            <a:r>
              <a:rPr lang="ru-RU" altLang="ru-RU" sz="2000" smtClean="0"/>
              <a:t>дистрибьюторские услуги, включая услуги оптовой и розничной торговли;</a:t>
            </a:r>
          </a:p>
          <a:p>
            <a:pPr eaLnBrk="1" hangingPunct="1">
              <a:lnSpc>
                <a:spcPct val="80000"/>
              </a:lnSpc>
              <a:buFont typeface="Wingdings" pitchFamily="2" charset="2"/>
              <a:buChar char="§"/>
            </a:pPr>
            <a:r>
              <a:rPr lang="ru-RU" altLang="ru-RU" sz="2000" smtClean="0"/>
              <a:t>услуги в области образования;</a:t>
            </a:r>
          </a:p>
          <a:p>
            <a:pPr eaLnBrk="1" hangingPunct="1">
              <a:lnSpc>
                <a:spcPct val="80000"/>
              </a:lnSpc>
              <a:buFont typeface="Wingdings" pitchFamily="2" charset="2"/>
              <a:buChar char="§"/>
            </a:pPr>
            <a:r>
              <a:rPr lang="ru-RU" altLang="ru-RU" sz="2000" smtClean="0"/>
              <a:t>услуги, связанные с защитой окружающей среды;</a:t>
            </a:r>
          </a:p>
          <a:p>
            <a:pPr eaLnBrk="1" hangingPunct="1">
              <a:lnSpc>
                <a:spcPct val="80000"/>
              </a:lnSpc>
              <a:buFont typeface="Wingdings" pitchFamily="2" charset="2"/>
              <a:buChar char="§"/>
            </a:pPr>
            <a:r>
              <a:rPr lang="ru-RU" altLang="ru-RU" sz="2000" smtClean="0"/>
              <a:t>финансовые (страховые и банковские) услуги;</a:t>
            </a:r>
          </a:p>
          <a:p>
            <a:pPr eaLnBrk="1" hangingPunct="1">
              <a:lnSpc>
                <a:spcPct val="80000"/>
              </a:lnSpc>
              <a:buFont typeface="Wingdings" pitchFamily="2" charset="2"/>
              <a:buChar char="§"/>
            </a:pPr>
            <a:r>
              <a:rPr lang="ru-RU" altLang="ru-RU" sz="2000" smtClean="0"/>
              <a:t> услуги в области здравоохранения и социального обеспечения;</a:t>
            </a:r>
          </a:p>
          <a:p>
            <a:pPr eaLnBrk="1" hangingPunct="1">
              <a:lnSpc>
                <a:spcPct val="80000"/>
              </a:lnSpc>
              <a:buFont typeface="Wingdings" pitchFamily="2" charset="2"/>
              <a:buChar char="§"/>
            </a:pPr>
            <a:r>
              <a:rPr lang="ru-RU" altLang="ru-RU" sz="2000" smtClean="0"/>
              <a:t>туризм и услуги, связанные с путешествиями;</a:t>
            </a:r>
          </a:p>
          <a:p>
            <a:pPr eaLnBrk="1" hangingPunct="1">
              <a:lnSpc>
                <a:spcPct val="80000"/>
              </a:lnSpc>
              <a:buFont typeface="Wingdings" pitchFamily="2" charset="2"/>
              <a:buChar char="§"/>
            </a:pPr>
            <a:r>
              <a:rPr lang="ru-RU" altLang="ru-RU" sz="2000" smtClean="0"/>
              <a:t>услуги по организации досуга, культурных и спортивных мероприятий;</a:t>
            </a:r>
          </a:p>
          <a:p>
            <a:pPr eaLnBrk="1" hangingPunct="1">
              <a:lnSpc>
                <a:spcPct val="80000"/>
              </a:lnSpc>
              <a:buFont typeface="Wingdings" pitchFamily="2" charset="2"/>
              <a:buChar char="§"/>
            </a:pPr>
            <a:r>
              <a:rPr lang="ru-RU" altLang="ru-RU" sz="2000" smtClean="0"/>
              <a:t>транспортные услуги;</a:t>
            </a:r>
          </a:p>
          <a:p>
            <a:pPr eaLnBrk="1" hangingPunct="1">
              <a:lnSpc>
                <a:spcPct val="80000"/>
              </a:lnSpc>
              <a:buFont typeface="Wingdings" pitchFamily="2" charset="2"/>
              <a:buChar char="§"/>
            </a:pPr>
            <a:r>
              <a:rPr lang="ru-RU" altLang="ru-RU" sz="2000" smtClean="0"/>
              <a:t>прочие услуги, не вошедшие в перечисление (например, бытовые). </a:t>
            </a:r>
          </a:p>
          <a:p>
            <a:pPr eaLnBrk="1" hangingPunct="1">
              <a:lnSpc>
                <a:spcPct val="80000"/>
              </a:lnSpc>
              <a:buFont typeface="Wingdings" pitchFamily="2" charset="2"/>
              <a:buChar char="§"/>
            </a:pPr>
            <a:endParaRPr lang="ru-RU" altLang="ru-RU" sz="1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3" descr="turizm.png"/>
          <p:cNvPicPr>
            <a:picLocks noChangeAspect="1"/>
          </p:cNvPicPr>
          <p:nvPr/>
        </p:nvPicPr>
        <p:blipFill>
          <a:blip r:embed="rId2"/>
          <a:srcRect/>
          <a:stretch>
            <a:fillRect/>
          </a:stretch>
        </p:blipFill>
        <p:spPr bwMode="auto">
          <a:xfrm>
            <a:off x="0" y="785813"/>
            <a:ext cx="9144000" cy="6096000"/>
          </a:xfrm>
          <a:prstGeom prst="rect">
            <a:avLst/>
          </a:prstGeom>
          <a:noFill/>
          <a:ln w="9525">
            <a:noFill/>
            <a:miter lim="800000"/>
            <a:headEnd/>
            <a:tailEnd/>
          </a:ln>
        </p:spPr>
      </p:pic>
      <p:sp>
        <p:nvSpPr>
          <p:cNvPr id="32770"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2900" b="1" dirty="0" smtClean="0"/>
              <a:t>Структурные сдвиги в международной торговле услугами</a:t>
            </a:r>
          </a:p>
        </p:txBody>
      </p:sp>
      <p:graphicFrame>
        <p:nvGraphicFramePr>
          <p:cNvPr id="12358" name="Group 70"/>
          <p:cNvGraphicFramePr>
            <a:graphicFrameLocks noGrp="1"/>
          </p:cNvGraphicFramePr>
          <p:nvPr>
            <p:ph type="tbl" idx="1"/>
          </p:nvPr>
        </p:nvGraphicFramePr>
        <p:xfrm>
          <a:off x="1036638" y="1628775"/>
          <a:ext cx="6991746" cy="4467254"/>
        </p:xfrm>
        <a:graphic>
          <a:graphicData uri="http://schemas.openxmlformats.org/drawingml/2006/table">
            <a:tbl>
              <a:tblPr/>
              <a:tblGrid>
                <a:gridCol w="2714625"/>
                <a:gridCol w="1828849"/>
                <a:gridCol w="2448272"/>
              </a:tblGrid>
              <a:tr h="5206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800" b="0" i="0" u="none" strike="noStrike" cap="none" spc="0" normalizeH="0" baseline="0" dirty="0" smtClean="0">
                        <a:ln>
                          <a:noFill/>
                        </a:ln>
                        <a:solidFill>
                          <a:schemeClr val="tx1"/>
                        </a:solidFill>
                        <a:effectLst/>
                        <a:latin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cs typeface="Times New Roman" pitchFamily="18" charset="0"/>
                        </a:rPr>
                        <a:t>Середина </a:t>
                      </a:r>
                      <a:r>
                        <a:rPr kumimoji="0" lang="en-US" sz="2800" b="0" i="0" u="none" strike="noStrike" cap="none" spc="0" normalizeH="0" baseline="0" dirty="0" smtClean="0">
                          <a:ln>
                            <a:noFill/>
                          </a:ln>
                          <a:solidFill>
                            <a:schemeClr val="tx1"/>
                          </a:solidFill>
                          <a:effectLst/>
                          <a:latin typeface="Arial" pitchFamily="34" charset="0"/>
                          <a:cs typeface="Times New Roman" pitchFamily="18" charset="0"/>
                        </a:rPr>
                        <a:t>XX </a:t>
                      </a:r>
                      <a:r>
                        <a:rPr kumimoji="0" lang="ru-RU" sz="2800" b="0" i="0" u="none" strike="noStrike" cap="none" spc="0" normalizeH="0" baseline="0" dirty="0" smtClean="0">
                          <a:ln>
                            <a:noFill/>
                          </a:ln>
                          <a:solidFill>
                            <a:schemeClr val="tx1"/>
                          </a:solidFill>
                          <a:effectLst/>
                          <a:latin typeface="Arial" pitchFamily="34" charset="0"/>
                          <a:cs typeface="Times New Roman" pitchFamily="18" charset="0"/>
                        </a:rPr>
                        <a:t>века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cs typeface="Times New Roman" pitchFamily="18" charset="0"/>
                        </a:rPr>
                        <a:t>Начало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spc="0" normalizeH="0" baseline="0" dirty="0" smtClean="0">
                          <a:ln>
                            <a:noFill/>
                          </a:ln>
                          <a:solidFill>
                            <a:schemeClr val="tx1"/>
                          </a:solidFill>
                          <a:effectLst/>
                          <a:latin typeface="Arial" pitchFamily="34" charset="0"/>
                          <a:cs typeface="Times New Roman" pitchFamily="18" charset="0"/>
                        </a:rPr>
                        <a:t>XXI</a:t>
                      </a:r>
                      <a:r>
                        <a:rPr kumimoji="0" lang="ru-RU" sz="2800" b="0" i="0" u="none" strike="noStrike" cap="none" spc="0" normalizeH="0" baseline="0" dirty="0" smtClean="0">
                          <a:ln>
                            <a:noFill/>
                          </a:ln>
                          <a:solidFill>
                            <a:schemeClr val="tx1"/>
                          </a:solidFill>
                          <a:effectLst/>
                          <a:latin typeface="Arial" pitchFamily="34" charset="0"/>
                          <a:cs typeface="Times New Roman" pitchFamily="18" charset="0"/>
                        </a:rPr>
                        <a:t> века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715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rPr>
                        <a:t>Всего коммерческие услуги</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smtClean="0">
                          <a:ln>
                            <a:noFill/>
                          </a:ln>
                          <a:solidFill>
                            <a:schemeClr val="tx1"/>
                          </a:solidFill>
                          <a:effectLst/>
                          <a:latin typeface="Arial" pitchFamily="34" charset="0"/>
                        </a:rPr>
                        <a:t>100,0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smtClean="0">
                          <a:ln>
                            <a:noFill/>
                          </a:ln>
                          <a:solidFill>
                            <a:schemeClr val="tx1"/>
                          </a:solidFill>
                          <a:effectLst/>
                          <a:latin typeface="Arial" pitchFamily="34"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1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rPr>
                        <a:t>Транспорт</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smtClean="0">
                          <a:ln>
                            <a:noFill/>
                          </a:ln>
                          <a:solidFill>
                            <a:schemeClr val="tx1"/>
                          </a:solidFill>
                          <a:effectLst/>
                          <a:latin typeface="Arial" pitchFamily="34" charset="0"/>
                          <a:cs typeface="Times New Roman" pitchFamily="18" charset="0"/>
                        </a:rPr>
                        <a:t>44,3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smtClean="0">
                          <a:ln>
                            <a:noFill/>
                          </a:ln>
                          <a:solidFill>
                            <a:schemeClr val="tx1"/>
                          </a:solidFill>
                          <a:effectLst/>
                          <a:latin typeface="Arial" pitchFamily="34" charset="0"/>
                          <a:cs typeface="Times New Roman" pitchFamily="18" charset="0"/>
                        </a:rPr>
                        <a:t>22,6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34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rPr>
                        <a:t>Туризм</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cs typeface="Times New Roman" pitchFamily="18" charset="0"/>
                        </a:rPr>
                        <a:t>30,9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cs typeface="Times New Roman" pitchFamily="18" charset="0"/>
                        </a:rPr>
                        <a:t>29,4</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48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rPr>
                        <a:t>Другие виды услуг</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smtClean="0">
                          <a:ln>
                            <a:noFill/>
                          </a:ln>
                          <a:solidFill>
                            <a:schemeClr val="tx1"/>
                          </a:solidFill>
                          <a:effectLst/>
                          <a:latin typeface="Arial" pitchFamily="34" charset="0"/>
                          <a:cs typeface="Times New Roman" pitchFamily="18" charset="0"/>
                        </a:rPr>
                        <a:t>24,8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800" b="0" i="0" u="none" strike="noStrike" cap="none" spc="0" normalizeH="0" baseline="0" dirty="0" smtClean="0">
                          <a:ln>
                            <a:noFill/>
                          </a:ln>
                          <a:solidFill>
                            <a:schemeClr val="tx1"/>
                          </a:solidFill>
                          <a:effectLst/>
                          <a:latin typeface="Arial" pitchFamily="34" charset="0"/>
                          <a:cs typeface="Times New Roman" pitchFamily="18" charset="0"/>
                        </a:rPr>
                        <a:t>48,0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64976497.png"/>
          <p:cNvPicPr>
            <a:picLocks noChangeAspect="1"/>
          </p:cNvPicPr>
          <p:nvPr/>
        </p:nvPicPr>
        <p:blipFill>
          <a:blip r:embed="rId2"/>
          <a:stretch>
            <a:fillRect/>
          </a:stretch>
        </p:blipFill>
        <p:spPr>
          <a:xfrm>
            <a:off x="0" y="2000240"/>
            <a:ext cx="9144000" cy="4876800"/>
          </a:xfrm>
          <a:prstGeom prst="rect">
            <a:avLst/>
          </a:prstGeom>
        </p:spPr>
      </p:pic>
      <p:sp>
        <p:nvSpPr>
          <p:cNvPr id="33794" name="Rectangle 2"/>
          <p:cNvSpPr>
            <a:spLocks noGrp="1" noChangeArrowheads="1"/>
          </p:cNvSpPr>
          <p:nvPr>
            <p:ph type="title"/>
          </p:nvPr>
        </p:nvSpPr>
        <p:spPr/>
        <p:txBody>
          <a:bodyPr/>
          <a:lstStyle/>
          <a:p>
            <a:pPr eaLnBrk="1" fontAlgn="auto" hangingPunct="1">
              <a:spcAft>
                <a:spcPts val="0"/>
              </a:spcAft>
              <a:defRPr/>
            </a:pPr>
            <a:r>
              <a:rPr lang="ru-RU" altLang="ru-RU" i="1" dirty="0" smtClean="0"/>
              <a:t>Другие виды услуг</a:t>
            </a:r>
          </a:p>
        </p:txBody>
      </p:sp>
      <p:graphicFrame>
        <p:nvGraphicFramePr>
          <p:cNvPr id="15415" name="Group 55"/>
          <p:cNvGraphicFramePr>
            <a:graphicFrameLocks noGrp="1"/>
          </p:cNvGraphicFramePr>
          <p:nvPr>
            <p:ph type="tbl" idx="1"/>
          </p:nvPr>
        </p:nvGraphicFramePr>
        <p:xfrm>
          <a:off x="457200" y="1500174"/>
          <a:ext cx="8229600" cy="3962400"/>
        </p:xfrm>
        <a:graphic>
          <a:graphicData uri="http://schemas.openxmlformats.org/drawingml/2006/table">
            <a:tbl>
              <a:tblPr>
                <a:effectLst>
                  <a:reflection blurRad="6350" stA="52000" endA="300" endPos="35000" dir="5400000" sy="-100000" algn="bl" rotWithShape="0"/>
                </a:effectLst>
              </a:tblPr>
              <a:tblGrid>
                <a:gridCol w="4186238"/>
                <a:gridCol w="4043362"/>
              </a:tblGrid>
              <a:tr h="1397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400" b="1" i="0" u="none" strike="noStrike" cap="none" normalizeH="0" baseline="0" dirty="0" smtClean="0">
                          <a:ln>
                            <a:noFill/>
                          </a:ln>
                          <a:solidFill>
                            <a:schemeClr val="tx1"/>
                          </a:solidFill>
                          <a:effectLst/>
                          <a:latin typeface="Arial" charset="0"/>
                        </a:rPr>
                        <a:t>Деловые услуги</a:t>
                      </a:r>
                      <a:r>
                        <a:rPr kumimoji="0" lang="ru-RU" sz="2400" b="0" i="0" u="none" strike="noStrike" cap="none" normalizeH="0" baseline="0" dirty="0" smtClean="0">
                          <a:ln>
                            <a:noFill/>
                          </a:ln>
                          <a:solidFill>
                            <a:schemeClr val="tx1"/>
                          </a:solidFill>
                          <a:effectLst/>
                          <a:latin typeface="Arial" charset="0"/>
                        </a:rPr>
                        <a:t> – обслуживают бизнес (примерно 65%) – </a:t>
                      </a:r>
                      <a:r>
                        <a:rPr kumimoji="0" lang="ru-RU" sz="2000" b="0" i="0" u="none" strike="noStrike" cap="none" normalizeH="0" baseline="0" dirty="0" smtClean="0">
                          <a:ln>
                            <a:noFill/>
                          </a:ln>
                          <a:solidFill>
                            <a:schemeClr val="tx1"/>
                          </a:solidFill>
                          <a:effectLst/>
                          <a:latin typeface="Arial" charset="0"/>
                        </a:rPr>
                        <a:t>оценочные данные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0">
                      <a:gsLst>
                        <a:gs pos="8000">
                          <a:schemeClr val="accent5">
                            <a:lumMod val="40000"/>
                            <a:lumOff val="60000"/>
                            <a:alpha val="86000"/>
                          </a:schemeClr>
                        </a:gs>
                        <a:gs pos="64999">
                          <a:schemeClr val="bg1">
                            <a:alpha val="91000"/>
                          </a:schemeClr>
                        </a:gs>
                        <a:gs pos="100000">
                          <a:srgbClr val="D1C39F">
                            <a:alpha val="81000"/>
                          </a:srgbClr>
                        </a:gs>
                      </a:gsLst>
                      <a:lin ang="5400000" scaled="0"/>
                      <a:tileRect/>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sz="2400" b="1" i="0" u="none" strike="noStrike" cap="none" normalizeH="0" baseline="0" smtClean="0">
                          <a:ln>
                            <a:noFill/>
                          </a:ln>
                          <a:solidFill>
                            <a:schemeClr val="tx1"/>
                          </a:solidFill>
                          <a:effectLst/>
                          <a:latin typeface="Arial" charset="0"/>
                        </a:rPr>
                        <a:t>Персональные услуги</a:t>
                      </a:r>
                      <a:r>
                        <a:rPr kumimoji="0" lang="ru-RU" sz="2400" b="0" i="0" u="none" strike="noStrike" cap="none" normalizeH="0" baseline="0" smtClean="0">
                          <a:ln>
                            <a:noFill/>
                          </a:ln>
                          <a:solidFill>
                            <a:schemeClr val="tx1"/>
                          </a:solidFill>
                          <a:effectLst/>
                          <a:latin typeface="Arial" charset="0"/>
                        </a:rPr>
                        <a:t> - удовлетворяют личные потребности граждан (примерно 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0">
                      <a:gsLst>
                        <a:gs pos="8000">
                          <a:schemeClr val="accent5">
                            <a:lumMod val="40000"/>
                            <a:lumOff val="60000"/>
                            <a:alpha val="86000"/>
                          </a:schemeClr>
                        </a:gs>
                        <a:gs pos="64999">
                          <a:schemeClr val="bg1">
                            <a:alpha val="91000"/>
                          </a:schemeClr>
                        </a:gs>
                        <a:gs pos="100000">
                          <a:srgbClr val="D1C39F">
                            <a:alpha val="81000"/>
                          </a:srgbClr>
                        </a:gs>
                      </a:gsLst>
                      <a:lin ang="5400000" scaled="0"/>
                      <a:tileRect/>
                    </a:gradFill>
                  </a:tcPr>
                </a:tc>
              </a:tr>
              <a:tr h="2262188">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q"/>
                        <a:tabLst/>
                      </a:pPr>
                      <a:r>
                        <a:rPr kumimoji="0" lang="ru-RU" sz="2000" b="0" i="0" u="none" strike="noStrike" cap="none" normalizeH="0" baseline="0" smtClean="0">
                          <a:ln>
                            <a:noFill/>
                          </a:ln>
                          <a:solidFill>
                            <a:schemeClr val="tx1"/>
                          </a:solidFill>
                          <a:effectLst/>
                          <a:latin typeface="Arial" charset="0"/>
                        </a:rPr>
                        <a:t> Профессиональные и технические услуги, лизинг, консалтинг, управление – 48 %</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q"/>
                        <a:tabLst/>
                      </a:pPr>
                      <a:r>
                        <a:rPr kumimoji="0" lang="ru-RU" sz="2000" b="0" i="0" u="none" strike="noStrike" cap="none" normalizeH="0" baseline="0" smtClean="0">
                          <a:ln>
                            <a:noFill/>
                          </a:ln>
                          <a:solidFill>
                            <a:schemeClr val="tx1"/>
                          </a:solidFill>
                          <a:effectLst/>
                          <a:latin typeface="Arial" charset="0"/>
                        </a:rPr>
                        <a:t> Информационные услуги – 9% </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q"/>
                        <a:tabLst/>
                      </a:pPr>
                      <a:r>
                        <a:rPr kumimoji="0" lang="ru-RU" sz="2000" b="0" i="0" u="none" strike="noStrike" cap="none" normalizeH="0" baseline="0" smtClean="0">
                          <a:ln>
                            <a:noFill/>
                          </a:ln>
                          <a:solidFill>
                            <a:schemeClr val="tx1"/>
                          </a:solidFill>
                          <a:effectLst/>
                          <a:latin typeface="Arial" charset="0"/>
                        </a:rPr>
                        <a:t> Финансовые услуги – 9 %</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q"/>
                        <a:tabLst/>
                      </a:pPr>
                      <a:r>
                        <a:rPr kumimoji="0" lang="ru-RU" sz="2000" b="0" i="0" u="none" strike="noStrike" cap="none" normalizeH="0" baseline="0" smtClean="0">
                          <a:ln>
                            <a:noFill/>
                          </a:ln>
                          <a:solidFill>
                            <a:schemeClr val="tx1"/>
                          </a:solidFill>
                          <a:effectLst/>
                          <a:latin typeface="Arial" charset="0"/>
                        </a:rPr>
                        <a:t> Прочие деловые (реклама, кадры и т.п.) – 34 %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0">
                      <a:gsLst>
                        <a:gs pos="8000">
                          <a:schemeClr val="accent5">
                            <a:lumMod val="40000"/>
                            <a:lumOff val="60000"/>
                            <a:alpha val="86000"/>
                          </a:schemeClr>
                        </a:gs>
                        <a:gs pos="64999">
                          <a:schemeClr val="bg1">
                            <a:alpha val="91000"/>
                          </a:schemeClr>
                        </a:gs>
                        <a:gs pos="100000">
                          <a:srgbClr val="D1C39F">
                            <a:alpha val="81000"/>
                          </a:srgbClr>
                        </a:gs>
                      </a:gsLst>
                      <a:lin ang="5400000" scaled="0"/>
                      <a:tileRect/>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q"/>
                        <a:tabLst/>
                      </a:pPr>
                      <a:r>
                        <a:rPr kumimoji="0" lang="ru-RU" sz="2000" b="0" i="0" u="none" strike="noStrike" cap="none" normalizeH="0" baseline="0" dirty="0" smtClean="0">
                          <a:ln>
                            <a:noFill/>
                          </a:ln>
                          <a:solidFill>
                            <a:schemeClr val="tx1"/>
                          </a:solidFill>
                          <a:effectLst/>
                          <a:latin typeface="Arial" charset="0"/>
                        </a:rPr>
                        <a:t> Образование </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q"/>
                        <a:tabLst/>
                      </a:pPr>
                      <a:r>
                        <a:rPr kumimoji="0" lang="ru-RU" sz="2000" b="0" i="0" u="none" strike="noStrike" cap="none" normalizeH="0" baseline="0" dirty="0" smtClean="0">
                          <a:ln>
                            <a:noFill/>
                          </a:ln>
                          <a:solidFill>
                            <a:schemeClr val="tx1"/>
                          </a:solidFill>
                          <a:effectLst/>
                          <a:latin typeface="Arial" charset="0"/>
                        </a:rPr>
                        <a:t> Здравоохранение</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q"/>
                        <a:tabLst/>
                      </a:pPr>
                      <a:r>
                        <a:rPr kumimoji="0" lang="ru-RU" sz="2000" b="0" i="0" u="none" strike="noStrike" cap="none" normalizeH="0" baseline="0" dirty="0" smtClean="0">
                          <a:ln>
                            <a:noFill/>
                          </a:ln>
                          <a:solidFill>
                            <a:schemeClr val="tx1"/>
                          </a:solidFill>
                          <a:effectLst/>
                          <a:latin typeface="Arial" charset="0"/>
                        </a:rPr>
                        <a:t> Личные профессиональные и т.п. услуги</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0">
                      <a:gsLst>
                        <a:gs pos="8000">
                          <a:schemeClr val="accent5">
                            <a:lumMod val="40000"/>
                            <a:lumOff val="60000"/>
                            <a:alpha val="86000"/>
                          </a:schemeClr>
                        </a:gs>
                        <a:gs pos="64999">
                          <a:schemeClr val="bg1">
                            <a:alpha val="91000"/>
                          </a:schemeClr>
                        </a:gs>
                        <a:gs pos="100000">
                          <a:srgbClr val="D1C39F">
                            <a:alpha val="81000"/>
                          </a:srgbClr>
                        </a:gs>
                      </a:gsLst>
                      <a:lin ang="5400000" scaled="0"/>
                      <a:tileRect/>
                    </a:gra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ru-RU" altLang="ru-RU" sz="2900" b="1" smtClean="0"/>
              <a:t>Критерии деления способов поставки услуг</a:t>
            </a:r>
            <a:endParaRPr lang="ru-RU" altLang="ru-RU" sz="3800" b="1" smtClean="0"/>
          </a:p>
        </p:txBody>
      </p:sp>
      <p:sp>
        <p:nvSpPr>
          <p:cNvPr id="40963" name="Rectangle 3"/>
          <p:cNvSpPr>
            <a:spLocks noGrp="1" noChangeArrowheads="1"/>
          </p:cNvSpPr>
          <p:nvPr>
            <p:ph idx="1"/>
          </p:nvPr>
        </p:nvSpPr>
        <p:spPr/>
        <p:txBody>
          <a:bodyPr/>
          <a:lstStyle/>
          <a:p>
            <a:pPr eaLnBrk="1" hangingPunct="1">
              <a:lnSpc>
                <a:spcPct val="90000"/>
              </a:lnSpc>
            </a:pPr>
            <a:r>
              <a:rPr lang="ru-RU" altLang="ru-RU" sz="2400" b="1" smtClean="0"/>
              <a:t>Первый критерий</a:t>
            </a:r>
            <a:r>
              <a:rPr lang="ru-RU" altLang="ru-RU" sz="2400" smtClean="0"/>
              <a:t> – это происхождение поставщика и потребителя услуги (под происхождением обычно понимают гражданство физического лица или место регистрации компании).</a:t>
            </a:r>
          </a:p>
          <a:p>
            <a:pPr eaLnBrk="1" hangingPunct="1">
              <a:lnSpc>
                <a:spcPct val="90000"/>
              </a:lnSpc>
            </a:pPr>
            <a:r>
              <a:rPr lang="ru-RU" altLang="ru-RU" sz="2400" b="1" smtClean="0"/>
              <a:t>Второй критерий</a:t>
            </a:r>
            <a:r>
              <a:rPr lang="ru-RU" altLang="ru-RU" sz="2400" smtClean="0"/>
              <a:t> – это нахождение поставщика и потребителя услуги в момент оказания услуги и характер этого территориального присутствия (постоянное или временное). В отношении компаний этот критерий важен в том случае, если компания предоставляет услуги через свой филиал или отделение, находящееся за границей.</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000" b="1" smtClean="0"/>
              <a:t>Механизмы совершения сделок в международной торговле услугами</a:t>
            </a:r>
            <a:r>
              <a:rPr lang="ru-RU" altLang="ru-RU" sz="3800" smtClean="0"/>
              <a:t> </a:t>
            </a:r>
          </a:p>
        </p:txBody>
      </p:sp>
      <p:graphicFrame>
        <p:nvGraphicFramePr>
          <p:cNvPr id="4" name="Схема 3"/>
          <p:cNvGraphicFramePr/>
          <p:nvPr/>
        </p:nvGraphicFramePr>
        <p:xfrm>
          <a:off x="609600" y="1600200"/>
          <a:ext cx="7924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285728"/>
            <a:ext cx="8686800" cy="838200"/>
          </a:xfrm>
        </p:spPr>
        <p:txBody>
          <a:bodyPr>
            <a:noAutofit/>
          </a:bodyPr>
          <a:lstStyle/>
          <a:p>
            <a:pPr eaLnBrk="1" fontAlgn="auto" hangingPunct="1">
              <a:spcAft>
                <a:spcPts val="0"/>
              </a:spcAft>
              <a:defRPr/>
            </a:pPr>
            <a:r>
              <a:rPr lang="ru-RU" altLang="ru-RU" sz="2800" b="1" dirty="0" smtClean="0">
                <a:solidFill>
                  <a:schemeClr val="tx2">
                    <a:lumMod val="90000"/>
                    <a:lumOff val="10000"/>
                  </a:schemeClr>
                </a:solidFill>
                <a:latin typeface="Arial" pitchFamily="34" charset="0"/>
                <a:cs typeface="Arial" pitchFamily="34" charset="0"/>
              </a:rPr>
              <a:t>Мобильность </a:t>
            </a:r>
            <a:br>
              <a:rPr lang="ru-RU" altLang="ru-RU" sz="2800" b="1" dirty="0" smtClean="0">
                <a:solidFill>
                  <a:schemeClr val="tx2">
                    <a:lumMod val="90000"/>
                    <a:lumOff val="10000"/>
                  </a:schemeClr>
                </a:solidFill>
                <a:latin typeface="Arial" pitchFamily="34" charset="0"/>
                <a:cs typeface="Arial" pitchFamily="34" charset="0"/>
              </a:rPr>
            </a:br>
            <a:r>
              <a:rPr lang="ru-RU" altLang="ru-RU" sz="2800" b="1" dirty="0" smtClean="0">
                <a:solidFill>
                  <a:schemeClr val="tx2">
                    <a:lumMod val="90000"/>
                    <a:lumOff val="10000"/>
                  </a:schemeClr>
                </a:solidFill>
                <a:latin typeface="Arial" pitchFamily="34" charset="0"/>
                <a:cs typeface="Arial" pitchFamily="34" charset="0"/>
              </a:rPr>
              <a:t>потребителя обусловлена </a:t>
            </a:r>
          </a:p>
        </p:txBody>
      </p:sp>
      <p:sp>
        <p:nvSpPr>
          <p:cNvPr id="43011" name="Rectangle 3"/>
          <p:cNvSpPr>
            <a:spLocks noGrp="1" noChangeArrowheads="1"/>
          </p:cNvSpPr>
          <p:nvPr>
            <p:ph idx="1"/>
          </p:nvPr>
        </p:nvSpPr>
        <p:spPr/>
        <p:txBody>
          <a:bodyPr/>
          <a:lstStyle/>
          <a:p>
            <a:pPr eaLnBrk="1" hangingPunct="1">
              <a:lnSpc>
                <a:spcPct val="90000"/>
              </a:lnSpc>
            </a:pPr>
            <a:r>
              <a:rPr lang="ru-RU" altLang="ru-RU" sz="2000" smtClean="0">
                <a:latin typeface="Arial" charset="0"/>
                <a:cs typeface="Arial" charset="0"/>
              </a:rPr>
              <a:t>что за рубежом он сможет получить услугу, которая либо отсутствует в его стране (туризм), </a:t>
            </a:r>
          </a:p>
          <a:p>
            <a:pPr eaLnBrk="1" hangingPunct="1">
              <a:lnSpc>
                <a:spcPct val="90000"/>
              </a:lnSpc>
            </a:pPr>
            <a:r>
              <a:rPr lang="ru-RU" altLang="ru-RU" sz="2000" smtClean="0">
                <a:latin typeface="Arial" charset="0"/>
                <a:cs typeface="Arial" charset="0"/>
              </a:rPr>
              <a:t>либо </a:t>
            </a:r>
            <a:r>
              <a:rPr lang="ru-RU" altLang="ru-RU" sz="2000" smtClean="0">
                <a:latin typeface="Arial" charset="0"/>
                <a:cs typeface="Arial" charset="0"/>
                <a:hlinkClick r:id="rId2"/>
              </a:rPr>
              <a:t>качество</a:t>
            </a:r>
            <a:r>
              <a:rPr lang="ru-RU" altLang="ru-RU" sz="2000" smtClean="0">
                <a:latin typeface="Arial" charset="0"/>
                <a:cs typeface="Arial" charset="0"/>
              </a:rPr>
              <a:t> которой выше (образование, медицинская помощь),</a:t>
            </a:r>
          </a:p>
          <a:p>
            <a:pPr eaLnBrk="1" hangingPunct="1">
              <a:lnSpc>
                <a:spcPct val="90000"/>
              </a:lnSpc>
            </a:pPr>
            <a:r>
              <a:rPr lang="ru-RU" altLang="ru-RU" sz="2000" smtClean="0">
                <a:latin typeface="Arial" charset="0"/>
                <a:cs typeface="Arial" charset="0"/>
              </a:rPr>
              <a:t> либо </a:t>
            </a:r>
            <a:r>
              <a:rPr lang="ru-RU" altLang="ru-RU" sz="2000" smtClean="0">
                <a:latin typeface="Arial" charset="0"/>
                <a:cs typeface="Arial" charset="0"/>
                <a:hlinkClick r:id="rId3"/>
              </a:rPr>
              <a:t>стоимость</a:t>
            </a:r>
            <a:r>
              <a:rPr lang="ru-RU" altLang="ru-RU" sz="2000" smtClean="0">
                <a:latin typeface="Arial" charset="0"/>
                <a:cs typeface="Arial" charset="0"/>
              </a:rPr>
              <a:t> ее ниже (складирование товаров, ремонт судов).</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214290"/>
            <a:ext cx="8686800" cy="838200"/>
          </a:xfrm>
        </p:spPr>
        <p:txBody>
          <a:bodyPr>
            <a:normAutofit fontScale="90000"/>
          </a:bodyPr>
          <a:lstStyle/>
          <a:p>
            <a:pPr eaLnBrk="1" fontAlgn="auto" hangingPunct="1">
              <a:spcAft>
                <a:spcPts val="0"/>
              </a:spcAft>
              <a:defRPr/>
            </a:pPr>
            <a:r>
              <a:rPr lang="ru-RU" altLang="ru-RU" sz="3200" b="1" dirty="0" smtClean="0">
                <a:solidFill>
                  <a:schemeClr val="tx2">
                    <a:lumMod val="90000"/>
                    <a:lumOff val="10000"/>
                  </a:schemeClr>
                </a:solidFill>
              </a:rPr>
              <a:t>Мобильность </a:t>
            </a:r>
            <a:br>
              <a:rPr lang="ru-RU" altLang="ru-RU" sz="3200" b="1" dirty="0" smtClean="0">
                <a:solidFill>
                  <a:schemeClr val="tx2">
                    <a:lumMod val="90000"/>
                    <a:lumOff val="10000"/>
                  </a:schemeClr>
                </a:solidFill>
              </a:rPr>
            </a:br>
            <a:r>
              <a:rPr lang="ru-RU" altLang="ru-RU" sz="3200" b="1" dirty="0" smtClean="0">
                <a:solidFill>
                  <a:schemeClr val="tx2">
                    <a:lumMod val="90000"/>
                    <a:lumOff val="10000"/>
                  </a:schemeClr>
                </a:solidFill>
              </a:rPr>
              <a:t>производителя обусловлена  тем, что:</a:t>
            </a:r>
          </a:p>
        </p:txBody>
      </p:sp>
      <p:sp>
        <p:nvSpPr>
          <p:cNvPr id="44035" name="Rectangle 3"/>
          <p:cNvSpPr>
            <a:spLocks noGrp="1" noChangeArrowheads="1"/>
          </p:cNvSpPr>
          <p:nvPr>
            <p:ph idx="1"/>
          </p:nvPr>
        </p:nvSpPr>
        <p:spPr/>
        <p:txBody>
          <a:bodyPr/>
          <a:lstStyle/>
          <a:p>
            <a:pPr eaLnBrk="1" hangingPunct="1"/>
            <a:r>
              <a:rPr lang="ru-RU" altLang="ru-RU" sz="2000" smtClean="0">
                <a:latin typeface="Arial" charset="0"/>
                <a:cs typeface="Arial" charset="0"/>
              </a:rPr>
              <a:t>покупатель находится за рубежом и не может переместиться к продавцу (аудиторские и бухгалтерские </a:t>
            </a:r>
            <a:r>
              <a:rPr lang="ru-RU" altLang="ru-RU" sz="2000" smtClean="0">
                <a:latin typeface="Arial" charset="0"/>
                <a:cs typeface="Arial" charset="0"/>
                <a:hlinkClick r:id="rId2"/>
              </a:rPr>
              <a:t>услуги</a:t>
            </a:r>
            <a:r>
              <a:rPr lang="ru-RU" altLang="ru-RU" sz="2000" smtClean="0">
                <a:latin typeface="Arial" charset="0"/>
                <a:cs typeface="Arial" charset="0"/>
              </a:rPr>
              <a:t>), </a:t>
            </a:r>
          </a:p>
          <a:p>
            <a:pPr eaLnBrk="1" hangingPunct="1"/>
            <a:r>
              <a:rPr lang="ru-RU" altLang="ru-RU" sz="2000" smtClean="0">
                <a:latin typeface="Arial" charset="0"/>
                <a:cs typeface="Arial" charset="0"/>
              </a:rPr>
              <a:t>либо на специфическом характере самой </a:t>
            </a:r>
            <a:r>
              <a:rPr lang="ru-RU" altLang="ru-RU" sz="2000" smtClean="0">
                <a:latin typeface="Arial" charset="0"/>
                <a:cs typeface="Arial" charset="0"/>
                <a:hlinkClick r:id="rId2"/>
              </a:rPr>
              <a:t>услуги</a:t>
            </a:r>
            <a:r>
              <a:rPr lang="ru-RU" altLang="ru-RU" sz="2000" smtClean="0">
                <a:latin typeface="Arial" charset="0"/>
                <a:cs typeface="Arial" charset="0"/>
              </a:rPr>
              <a:t> (строительство).</a:t>
            </a:r>
          </a:p>
        </p:txBody>
      </p:sp>
      <p:pic>
        <p:nvPicPr>
          <p:cNvPr id="44036" name="Рисунок 4" descr="45856967.png"/>
          <p:cNvPicPr>
            <a:picLocks noChangeAspect="1"/>
          </p:cNvPicPr>
          <p:nvPr/>
        </p:nvPicPr>
        <p:blipFill>
          <a:blip r:embed="rId3"/>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3" descr="57475.png"/>
          <p:cNvPicPr>
            <a:picLocks noChangeAspect="1"/>
          </p:cNvPicPr>
          <p:nvPr/>
        </p:nvPicPr>
        <p:blipFill>
          <a:blip r:embed="rId2"/>
          <a:srcRect/>
          <a:stretch>
            <a:fillRect/>
          </a:stretch>
        </p:blipFill>
        <p:spPr bwMode="auto">
          <a:xfrm>
            <a:off x="0" y="1981200"/>
            <a:ext cx="9144000" cy="4876800"/>
          </a:xfrm>
          <a:prstGeom prst="rect">
            <a:avLst/>
          </a:prstGeom>
          <a:noFill/>
          <a:ln w="9525">
            <a:noFill/>
            <a:miter lim="800000"/>
            <a:headEnd/>
            <a:tailEnd/>
          </a:ln>
        </p:spPr>
      </p:pic>
      <p:sp>
        <p:nvSpPr>
          <p:cNvPr id="13314" name="Rectangle 2"/>
          <p:cNvSpPr>
            <a:spLocks noGrp="1" noChangeArrowheads="1"/>
          </p:cNvSpPr>
          <p:nvPr>
            <p:ph type="title"/>
          </p:nvPr>
        </p:nvSpPr>
        <p:spPr/>
        <p:txBody>
          <a:bodyPr/>
          <a:lstStyle/>
          <a:p>
            <a:pPr eaLnBrk="1" fontAlgn="auto" hangingPunct="1">
              <a:spcAft>
                <a:spcPts val="0"/>
              </a:spcAft>
              <a:defRPr/>
            </a:pPr>
            <a:r>
              <a:rPr lang="ru-RU" altLang="ru-RU" b="1" i="1" smtClean="0"/>
              <a:t>Услуга – это</a:t>
            </a:r>
          </a:p>
        </p:txBody>
      </p:sp>
      <p:sp>
        <p:nvSpPr>
          <p:cNvPr id="18436" name="Rectangle 3"/>
          <p:cNvSpPr>
            <a:spLocks noGrp="1" noChangeArrowheads="1"/>
          </p:cNvSpPr>
          <p:nvPr>
            <p:ph idx="1"/>
          </p:nvPr>
        </p:nvSpPr>
        <p:spPr/>
        <p:txBody>
          <a:bodyPr/>
          <a:lstStyle/>
          <a:p>
            <a:pPr indent="0" eaLnBrk="1" hangingPunct="1">
              <a:buFont typeface="Wingdings" pitchFamily="2" charset="2"/>
              <a:buNone/>
            </a:pPr>
            <a:r>
              <a:rPr lang="ru-RU" altLang="ru-RU" sz="2600" b="1" i="1" smtClean="0"/>
              <a:t>хозяйственная </a:t>
            </a:r>
            <a:r>
              <a:rPr lang="ru-RU" altLang="ru-RU" sz="2600" b="1" i="1" u="sng" smtClean="0"/>
              <a:t>деятельность</a:t>
            </a:r>
            <a:r>
              <a:rPr lang="ru-RU" altLang="ru-RU" sz="2600" b="1" i="1" smtClean="0"/>
              <a:t>, направленная на </a:t>
            </a:r>
            <a:r>
              <a:rPr lang="ru-RU" altLang="ru-RU" sz="2600" b="1" i="1" u="sng" smtClean="0"/>
              <a:t>удовлетворение потребностей</a:t>
            </a:r>
            <a:r>
              <a:rPr lang="ru-RU" altLang="ru-RU" sz="2600" b="1" i="1" smtClean="0"/>
              <a:t> заказчиков – физических и/или юридических лиц – путем предоставления им духовных, социальных, материальных </a:t>
            </a:r>
            <a:r>
              <a:rPr lang="ru-RU" altLang="ru-RU" sz="2600" b="1" i="1" u="sng" smtClean="0"/>
              <a:t>благ</a:t>
            </a:r>
            <a:r>
              <a:rPr lang="ru-RU" altLang="ru-RU" sz="2600" b="1" i="1" smtClean="0"/>
              <a:t> или создающая </a:t>
            </a:r>
            <a:r>
              <a:rPr lang="ru-RU" altLang="ru-RU" sz="2600" b="1" i="1" u="sng" smtClean="0"/>
              <a:t>условия для потребления</a:t>
            </a:r>
            <a:r>
              <a:rPr lang="ru-RU" altLang="ru-RU" sz="2600" b="1" i="1" smtClean="0"/>
              <a:t> указанных благ. </a:t>
            </a:r>
            <a:r>
              <a:rPr lang="ru-RU" altLang="ru-RU" sz="2600" b="1" smtClean="0"/>
              <a:t>Услуга является специфическим товаром, </a:t>
            </a:r>
            <a:r>
              <a:rPr lang="ru-RU" altLang="ru-RU" sz="2600" b="1" u="sng" smtClean="0"/>
              <a:t>произведенным по требованию</a:t>
            </a:r>
            <a:r>
              <a:rPr lang="ru-RU" altLang="ru-RU" sz="2600" b="1" smtClean="0"/>
              <a:t> заказчика, и выражается в </a:t>
            </a:r>
            <a:r>
              <a:rPr lang="ru-RU" altLang="ru-RU" sz="2600" b="1" u="sng" smtClean="0"/>
              <a:t>изменении условий потребления</a:t>
            </a:r>
            <a:r>
              <a:rPr lang="ru-RU" altLang="ru-RU" sz="2600" b="1" smtClean="0"/>
              <a:t> или </a:t>
            </a:r>
            <a:r>
              <a:rPr lang="ru-RU" altLang="ru-RU" sz="2600" b="1" u="sng" smtClean="0"/>
              <a:t>изменении самого потребителя</a:t>
            </a:r>
            <a:r>
              <a:rPr lang="ru-RU" altLang="ru-RU" sz="1800" b="1"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4" descr="45856967.png"/>
          <p:cNvPicPr>
            <a:picLocks noChangeAspect="1"/>
          </p:cNvPicPr>
          <p:nvPr/>
        </p:nvPicPr>
        <p:blipFill>
          <a:blip r:embed="rId2"/>
          <a:srcRect/>
          <a:stretch>
            <a:fillRect/>
          </a:stretch>
        </p:blipFill>
        <p:spPr bwMode="auto">
          <a:xfrm>
            <a:off x="0" y="762000"/>
            <a:ext cx="9144000" cy="6096000"/>
          </a:xfrm>
          <a:prstGeom prst="rect">
            <a:avLst/>
          </a:prstGeom>
          <a:noFill/>
          <a:ln w="9525">
            <a:noFill/>
            <a:miter lim="800000"/>
            <a:headEnd/>
            <a:tailEnd/>
          </a:ln>
        </p:spPr>
      </p:pic>
      <p:sp>
        <p:nvSpPr>
          <p:cNvPr id="37890" name="Rectangle 2"/>
          <p:cNvSpPr>
            <a:spLocks noGrp="1" noChangeArrowheads="1"/>
          </p:cNvSpPr>
          <p:nvPr>
            <p:ph type="title"/>
          </p:nvPr>
        </p:nvSpPr>
        <p:spPr>
          <a:xfrm>
            <a:off x="304800" y="214290"/>
            <a:ext cx="8686800" cy="838200"/>
          </a:xfrm>
        </p:spPr>
        <p:txBody>
          <a:bodyPr>
            <a:normAutofit fontScale="90000"/>
          </a:bodyPr>
          <a:lstStyle/>
          <a:p>
            <a:pPr eaLnBrk="1" fontAlgn="auto" hangingPunct="1">
              <a:spcAft>
                <a:spcPts val="0"/>
              </a:spcAft>
              <a:defRPr/>
            </a:pPr>
            <a:r>
              <a:rPr lang="ru-RU" altLang="ru-RU" sz="3200" b="1" dirty="0" smtClean="0">
                <a:solidFill>
                  <a:schemeClr val="tx2">
                    <a:lumMod val="90000"/>
                    <a:lumOff val="10000"/>
                  </a:schemeClr>
                </a:solidFill>
              </a:rPr>
              <a:t>Мобильность </a:t>
            </a:r>
            <a:br>
              <a:rPr lang="ru-RU" altLang="ru-RU" sz="3200" b="1" dirty="0" smtClean="0">
                <a:solidFill>
                  <a:schemeClr val="tx2">
                    <a:lumMod val="90000"/>
                    <a:lumOff val="10000"/>
                  </a:schemeClr>
                </a:solidFill>
              </a:rPr>
            </a:br>
            <a:r>
              <a:rPr lang="ru-RU" altLang="ru-RU" sz="3200" b="1" dirty="0" smtClean="0">
                <a:solidFill>
                  <a:schemeClr val="tx2">
                    <a:lumMod val="90000"/>
                    <a:lumOff val="10000"/>
                  </a:schemeClr>
                </a:solidFill>
              </a:rPr>
              <a:t>потребителя и производителя</a:t>
            </a:r>
          </a:p>
        </p:txBody>
      </p:sp>
      <p:sp>
        <p:nvSpPr>
          <p:cNvPr id="47107" name="Rectangle 3"/>
          <p:cNvSpPr>
            <a:spLocks noGrp="1" noChangeArrowheads="1"/>
          </p:cNvSpPr>
          <p:nvPr>
            <p:ph idx="1"/>
          </p:nvPr>
        </p:nvSpPr>
        <p:spPr/>
        <p:txBody>
          <a:bodyPr/>
          <a:lstStyle/>
          <a:p>
            <a:pPr eaLnBrk="1" hangingPunct="1">
              <a:defRPr/>
            </a:pPr>
            <a:r>
              <a:rPr lang="ru-RU" altLang="ru-RU" sz="2400" dirty="0" smtClean="0">
                <a:solidFill>
                  <a:schemeClr val="tx2">
                    <a:lumMod val="90000"/>
                    <a:lumOff val="10000"/>
                  </a:schemeClr>
                </a:solidFill>
              </a:rPr>
              <a:t>собираются в третьей стране (международная </a:t>
            </a:r>
            <a:r>
              <a:rPr lang="ru-RU" altLang="ru-RU" sz="2400" dirty="0" smtClean="0">
                <a:solidFill>
                  <a:schemeClr val="tx2">
                    <a:lumMod val="90000"/>
                    <a:lumOff val="10000"/>
                  </a:schemeClr>
                </a:solidFill>
                <a:hlinkClick r:id="rId3"/>
              </a:rPr>
              <a:t>конференция</a:t>
            </a:r>
            <a:r>
              <a:rPr lang="ru-RU" altLang="ru-RU" sz="2400" dirty="0" smtClean="0">
                <a:solidFill>
                  <a:schemeClr val="tx2">
                    <a:lumMod val="90000"/>
                    <a:lumOff val="10000"/>
                  </a:schemeClr>
                </a:solidFill>
              </a:rPr>
              <a:t>)</a:t>
            </a:r>
          </a:p>
          <a:p>
            <a:pPr eaLnBrk="1" hangingPunct="1">
              <a:defRPr/>
            </a:pPr>
            <a:r>
              <a:rPr lang="ru-RU" altLang="ru-RU" sz="2400" dirty="0" smtClean="0">
                <a:solidFill>
                  <a:schemeClr val="tx2">
                    <a:lumMod val="90000"/>
                    <a:lumOff val="10000"/>
                  </a:schemeClr>
                </a:solidFill>
              </a:rPr>
              <a:t> продавец оказывает покупателю услугу через </a:t>
            </a:r>
            <a:r>
              <a:rPr lang="ru-RU" altLang="ru-RU" sz="2400" dirty="0" smtClean="0">
                <a:solidFill>
                  <a:schemeClr val="tx2">
                    <a:lumMod val="90000"/>
                    <a:lumOff val="10000"/>
                  </a:schemeClr>
                </a:solidFill>
                <a:hlinkClick r:id="rId4"/>
              </a:rPr>
              <a:t>представительство</a:t>
            </a:r>
            <a:r>
              <a:rPr lang="ru-RU" altLang="ru-RU" sz="2400" dirty="0" smtClean="0">
                <a:solidFill>
                  <a:schemeClr val="tx2">
                    <a:lumMod val="90000"/>
                    <a:lumOff val="10000"/>
                  </a:schemeClr>
                </a:solidFill>
              </a:rPr>
              <a:t> в третьей стране (оффшорные зоны)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fontAlgn="auto" hangingPunct="1">
              <a:spcAft>
                <a:spcPts val="0"/>
              </a:spcAft>
              <a:defRPr/>
            </a:pPr>
            <a:r>
              <a:rPr lang="ru-RU" altLang="ru-RU" b="1" dirty="0" smtClean="0">
                <a:solidFill>
                  <a:schemeClr val="tx2">
                    <a:lumMod val="90000"/>
                    <a:lumOff val="10000"/>
                  </a:schemeClr>
                </a:solidFill>
              </a:rPr>
              <a:t>Мобильный характер самой услуги</a:t>
            </a:r>
          </a:p>
        </p:txBody>
      </p:sp>
      <p:sp>
        <p:nvSpPr>
          <p:cNvPr id="48131" name="Rectangle 3"/>
          <p:cNvSpPr>
            <a:spLocks noGrp="1" noChangeArrowheads="1"/>
          </p:cNvSpPr>
          <p:nvPr>
            <p:ph idx="1"/>
          </p:nvPr>
        </p:nvSpPr>
        <p:spPr/>
        <p:txBody>
          <a:bodyPr/>
          <a:lstStyle/>
          <a:p>
            <a:pPr eaLnBrk="1" hangingPunct="1">
              <a:buFont typeface="Wingdings" pitchFamily="2" charset="2"/>
              <a:buChar char="§"/>
              <a:defRPr/>
            </a:pPr>
            <a:r>
              <a:rPr lang="ru-RU" altLang="ru-RU" b="1" dirty="0" smtClean="0">
                <a:solidFill>
                  <a:schemeClr val="tx2">
                    <a:lumMod val="90000"/>
                    <a:lumOff val="10000"/>
                  </a:schemeClr>
                </a:solidFill>
              </a:rPr>
              <a:t>Продавец и покупатель используют современны средства телекоммуникации</a:t>
            </a:r>
          </a:p>
        </p:txBody>
      </p:sp>
      <p:pic>
        <p:nvPicPr>
          <p:cNvPr id="46084" name="Рисунок 4" descr="45856967.png"/>
          <p:cNvPicPr>
            <a:picLocks noChangeAspect="1"/>
          </p:cNvPicPr>
          <p:nvPr/>
        </p:nvPicPr>
        <p:blipFill>
          <a:blip r:embed="rId2"/>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214313" y="1714500"/>
            <a:ext cx="8686800" cy="4525963"/>
          </a:xfrm>
        </p:spPr>
        <p:txBody>
          <a:bodyPr/>
          <a:lstStyle/>
          <a:p>
            <a:pPr marL="609600" indent="-609600" eaLnBrk="1" hangingPunct="1">
              <a:defRPr/>
            </a:pPr>
            <a:endParaRPr lang="ru-RU" altLang="ru-RU" sz="4000" b="1" dirty="0" smtClean="0">
              <a:solidFill>
                <a:srgbClr val="6600CC"/>
              </a:solidFill>
            </a:endParaRPr>
          </a:p>
          <a:p>
            <a:pPr marL="609600" indent="-609600" algn="ctr" eaLnBrk="1" hangingPunct="1">
              <a:buFont typeface="Wingdings" pitchFamily="2" charset="2"/>
              <a:buNone/>
              <a:defRPr/>
            </a:pPr>
            <a:r>
              <a:rPr lang="ru-RU" altLang="ru-RU" sz="4000" b="1" u="sng" dirty="0" smtClean="0">
                <a:solidFill>
                  <a:schemeClr val="tx2">
                    <a:lumMod val="90000"/>
                    <a:lumOff val="10000"/>
                  </a:schemeClr>
                </a:solidFill>
                <a:latin typeface="Arial" pitchFamily="34" charset="0"/>
                <a:cs typeface="Arial" pitchFamily="34" charset="0"/>
              </a:rPr>
              <a:t>Особенности международной торговли услугами</a:t>
            </a:r>
          </a:p>
          <a:p>
            <a:pPr marL="609600" indent="-609600" algn="ctr" eaLnBrk="1" hangingPunct="1">
              <a:buFont typeface="Wingdings" pitchFamily="2" charset="2"/>
              <a:buNone/>
              <a:defRPr/>
            </a:pPr>
            <a:r>
              <a:rPr lang="ru-RU" altLang="ru-RU" sz="2800" b="1" i="1" dirty="0" smtClean="0">
                <a:solidFill>
                  <a:schemeClr val="tx2">
                    <a:lumMod val="90000"/>
                    <a:lumOff val="10000"/>
                  </a:schemeClr>
                </a:solidFill>
                <a:latin typeface="Arial" pitchFamily="34" charset="0"/>
                <a:cs typeface="Arial" pitchFamily="34" charset="0"/>
              </a:rPr>
              <a:t>(экспорт-импорт услуг)</a:t>
            </a:r>
          </a:p>
          <a:p>
            <a:pPr marL="609600" indent="-609600" eaLnBrk="1" hangingPunct="1">
              <a:buFont typeface="Wingdings" pitchFamily="2" charset="2"/>
              <a:buNone/>
              <a:defRPr/>
            </a:pPr>
            <a:endParaRPr lang="ru-RU" altLang="ru-RU" sz="3600" dirty="0" smtClean="0">
              <a:solidFill>
                <a:srgbClr val="323296"/>
              </a:solidFill>
            </a:endParaRPr>
          </a:p>
        </p:txBody>
      </p:sp>
      <p:pic>
        <p:nvPicPr>
          <p:cNvPr id="47107" name="Рисунок 5" descr="5748.png"/>
          <p:cNvPicPr>
            <a:picLocks noChangeAspect="1"/>
          </p:cNvPicPr>
          <p:nvPr/>
        </p:nvPicPr>
        <p:blipFill>
          <a:blip r:embed="rId2"/>
          <a:srcRect/>
          <a:stretch>
            <a:fillRect/>
          </a:stretch>
        </p:blipFill>
        <p:spPr bwMode="auto">
          <a:xfrm>
            <a:off x="0" y="628650"/>
            <a:ext cx="4348163" cy="1943100"/>
          </a:xfrm>
          <a:prstGeom prst="rect">
            <a:avLst/>
          </a:prstGeom>
          <a:noFill/>
          <a:ln w="9525">
            <a:noFill/>
            <a:miter lim="800000"/>
            <a:headEnd/>
            <a:tailEnd/>
          </a:ln>
        </p:spPr>
      </p:pic>
      <p:pic>
        <p:nvPicPr>
          <p:cNvPr id="47108" name="Рисунок 6" descr="47348.png"/>
          <p:cNvPicPr>
            <a:picLocks noChangeAspect="1"/>
          </p:cNvPicPr>
          <p:nvPr/>
        </p:nvPicPr>
        <p:blipFill>
          <a:blip r:embed="rId3"/>
          <a:srcRect/>
          <a:stretch>
            <a:fillRect/>
          </a:stretch>
        </p:blipFill>
        <p:spPr bwMode="auto">
          <a:xfrm>
            <a:off x="4470400" y="4286250"/>
            <a:ext cx="4673600" cy="21431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6" descr="549667.png"/>
          <p:cNvPicPr>
            <a:picLocks noChangeAspect="1"/>
          </p:cNvPicPr>
          <p:nvPr/>
        </p:nvPicPr>
        <p:blipFill>
          <a:blip r:embed="rId2"/>
          <a:srcRect/>
          <a:stretch>
            <a:fillRect/>
          </a:stretch>
        </p:blipFill>
        <p:spPr bwMode="auto">
          <a:xfrm>
            <a:off x="333375" y="0"/>
            <a:ext cx="8477250" cy="6858000"/>
          </a:xfrm>
          <a:prstGeom prst="rect">
            <a:avLst/>
          </a:prstGeom>
          <a:noFill/>
          <a:ln w="9525">
            <a:noFill/>
            <a:miter lim="800000"/>
            <a:headEnd/>
            <a:tailEnd/>
          </a:ln>
        </p:spPr>
      </p:pic>
      <p:sp>
        <p:nvSpPr>
          <p:cNvPr id="40962" name="Rectangle 2"/>
          <p:cNvSpPr>
            <a:spLocks noGrp="1" noChangeArrowheads="1"/>
          </p:cNvSpPr>
          <p:nvPr>
            <p:ph type="title"/>
          </p:nvPr>
        </p:nvSpPr>
        <p:spPr/>
        <p:txBody>
          <a:bodyPr/>
          <a:lstStyle/>
          <a:p>
            <a:pPr eaLnBrk="1" fontAlgn="auto" hangingPunct="1">
              <a:spcAft>
                <a:spcPts val="0"/>
              </a:spcAft>
              <a:defRPr/>
            </a:pPr>
            <a:r>
              <a:rPr lang="ru-RU" altLang="ru-RU" sz="3800" b="1" smtClean="0"/>
              <a:t>Понятие экспорта-импорта услуг</a:t>
            </a:r>
          </a:p>
        </p:txBody>
      </p:sp>
      <p:sp>
        <p:nvSpPr>
          <p:cNvPr id="48132" name="Rectangle 3"/>
          <p:cNvSpPr>
            <a:spLocks noGrp="1" noChangeArrowheads="1"/>
          </p:cNvSpPr>
          <p:nvPr>
            <p:ph idx="1"/>
          </p:nvPr>
        </p:nvSpPr>
        <p:spPr/>
        <p:txBody>
          <a:bodyPr/>
          <a:lstStyle/>
          <a:p>
            <a:pPr eaLnBrk="1" hangingPunct="1">
              <a:lnSpc>
                <a:spcPct val="80000"/>
              </a:lnSpc>
            </a:pPr>
            <a:r>
              <a:rPr lang="ru-RU" altLang="ru-RU" sz="2000" smtClean="0"/>
              <a:t>В Федеральном законе «О государственном регулировании внешнеторговой деятельности Российской Федерации» от 13.10.1995 г. было дано определение «экспорта и импорта услуг». </a:t>
            </a:r>
          </a:p>
          <a:p>
            <a:pPr eaLnBrk="1" hangingPunct="1">
              <a:lnSpc>
                <a:spcPct val="80000"/>
              </a:lnSpc>
            </a:pPr>
            <a:r>
              <a:rPr lang="ru-RU" altLang="ru-RU" sz="2000" smtClean="0"/>
              <a:t>В процессе гармонизации российского и международного законодательства в 2003 г. был принят новый Федеральный закон «Об основах государственного регулирования внешнеторговой деятельности», регулирующий международные отношения, который полностью исключает услугу как самостоятельную категорию из перечня основных понятий, но описывает ее через дефиниции «внешняя торговля услугами».</a:t>
            </a:r>
          </a:p>
          <a:p>
            <a:pPr eaLnBrk="1" hangingPunct="1">
              <a:lnSpc>
                <a:spcPct val="80000"/>
              </a:lnSpc>
            </a:pPr>
            <a:r>
              <a:rPr lang="ru-RU" altLang="ru-RU" sz="2000" smtClean="0"/>
              <a:t> В целом это обусловлено подходом, используемом в международных документах, которые в части описания категории «услуга» страдают недостаточной четкостью дефиниций. </a:t>
            </a:r>
            <a:br>
              <a:rPr lang="ru-RU" altLang="ru-RU" sz="2000" smtClean="0"/>
            </a:br>
            <a:endParaRPr lang="ru-RU" altLang="ru-RU" sz="2000" smtClean="0"/>
          </a:p>
          <a:p>
            <a:pPr eaLnBrk="1" hangingPunct="1">
              <a:lnSpc>
                <a:spcPct val="80000"/>
              </a:lnSpc>
            </a:pPr>
            <a:endParaRPr lang="ru-RU" altLang="ru-RU" sz="1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3" descr="549667.png"/>
          <p:cNvPicPr>
            <a:picLocks noChangeAspect="1"/>
          </p:cNvPicPr>
          <p:nvPr/>
        </p:nvPicPr>
        <p:blipFill>
          <a:blip r:embed="rId2"/>
          <a:srcRect/>
          <a:stretch>
            <a:fillRect/>
          </a:stretch>
        </p:blipFill>
        <p:spPr bwMode="auto">
          <a:xfrm>
            <a:off x="333375" y="0"/>
            <a:ext cx="8477250" cy="6858000"/>
          </a:xfrm>
          <a:prstGeom prst="rect">
            <a:avLst/>
          </a:prstGeom>
          <a:noFill/>
          <a:ln w="9525">
            <a:noFill/>
            <a:miter lim="800000"/>
            <a:headEnd/>
            <a:tailEnd/>
          </a:ln>
        </p:spPr>
      </p:pic>
      <p:sp>
        <p:nvSpPr>
          <p:cNvPr id="41986" name="Rectangle 2"/>
          <p:cNvSpPr>
            <a:spLocks noGrp="1" noChangeArrowheads="1"/>
          </p:cNvSpPr>
          <p:nvPr>
            <p:ph type="title"/>
          </p:nvPr>
        </p:nvSpPr>
        <p:spPr/>
        <p:txBody>
          <a:bodyPr/>
          <a:lstStyle/>
          <a:p>
            <a:pPr eaLnBrk="1" fontAlgn="auto" hangingPunct="1">
              <a:spcAft>
                <a:spcPts val="0"/>
              </a:spcAft>
              <a:defRPr/>
            </a:pPr>
            <a:r>
              <a:rPr lang="ru-RU" altLang="ru-RU" b="1" smtClean="0"/>
              <a:t>Экспорт - это</a:t>
            </a:r>
          </a:p>
        </p:txBody>
      </p:sp>
      <p:sp>
        <p:nvSpPr>
          <p:cNvPr id="49156" name="Rectangle 3"/>
          <p:cNvSpPr>
            <a:spLocks noGrp="1" noChangeArrowheads="1"/>
          </p:cNvSpPr>
          <p:nvPr>
            <p:ph idx="1"/>
          </p:nvPr>
        </p:nvSpPr>
        <p:spPr/>
        <p:txBody>
          <a:bodyPr/>
          <a:lstStyle/>
          <a:p>
            <a:pPr eaLnBrk="1" hangingPunct="1">
              <a:lnSpc>
                <a:spcPct val="90000"/>
              </a:lnSpc>
            </a:pPr>
            <a:r>
              <a:rPr lang="ru-RU" altLang="ru-RU" sz="2800" smtClean="0"/>
              <a:t>«вывоз товара, работ, услуг, результатов интеллектуальной деятельности, в том числе исключительных прав на них, с таможенной территории Российской Федерации за гра­ницу без обязательства об обратном ввозе. </a:t>
            </a:r>
          </a:p>
          <a:p>
            <a:pPr eaLnBrk="1" hangingPunct="1">
              <a:lnSpc>
                <a:spcPct val="90000"/>
              </a:lnSpc>
            </a:pPr>
            <a:r>
              <a:rPr lang="ru-RU" altLang="ru-RU" sz="2800" smtClean="0"/>
              <a:t>Факт экспорта фиксируется в момент пересечения товаром таможенной границы Российской Федерации, момент предоставления услуг и прав на результаты интеллектуальной деятельности».</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Рисунок 4" descr="549667.png"/>
          <p:cNvPicPr>
            <a:picLocks noChangeAspect="1"/>
          </p:cNvPicPr>
          <p:nvPr/>
        </p:nvPicPr>
        <p:blipFill>
          <a:blip r:embed="rId2"/>
          <a:srcRect/>
          <a:stretch>
            <a:fillRect/>
          </a:stretch>
        </p:blipFill>
        <p:spPr bwMode="auto">
          <a:xfrm>
            <a:off x="333375" y="0"/>
            <a:ext cx="8477250" cy="6858000"/>
          </a:xfrm>
          <a:prstGeom prst="rect">
            <a:avLst/>
          </a:prstGeom>
          <a:noFill/>
          <a:ln w="9525">
            <a:noFill/>
            <a:miter lim="800000"/>
            <a:headEnd/>
            <a:tailEnd/>
          </a:ln>
        </p:spPr>
      </p:pic>
      <p:sp>
        <p:nvSpPr>
          <p:cNvPr id="43010" name="Rectangle 2"/>
          <p:cNvSpPr>
            <a:spLocks noGrp="1" noChangeArrowheads="1"/>
          </p:cNvSpPr>
          <p:nvPr>
            <p:ph type="title"/>
          </p:nvPr>
        </p:nvSpPr>
        <p:spPr/>
        <p:txBody>
          <a:bodyPr/>
          <a:lstStyle/>
          <a:p>
            <a:pPr eaLnBrk="1" fontAlgn="auto" hangingPunct="1">
              <a:spcAft>
                <a:spcPts val="0"/>
              </a:spcAft>
              <a:defRPr/>
            </a:pPr>
            <a:r>
              <a:rPr lang="ru-RU" altLang="ru-RU" b="1" smtClean="0"/>
              <a:t>Импорт - это</a:t>
            </a:r>
          </a:p>
        </p:txBody>
      </p:sp>
      <p:sp>
        <p:nvSpPr>
          <p:cNvPr id="50180" name="Rectangle 3"/>
          <p:cNvSpPr>
            <a:spLocks noGrp="1" noChangeArrowheads="1"/>
          </p:cNvSpPr>
          <p:nvPr>
            <p:ph idx="1"/>
          </p:nvPr>
        </p:nvSpPr>
        <p:spPr/>
        <p:txBody>
          <a:bodyPr/>
          <a:lstStyle/>
          <a:p>
            <a:pPr eaLnBrk="1" hangingPunct="1">
              <a:lnSpc>
                <a:spcPct val="90000"/>
              </a:lnSpc>
              <a:buFont typeface="Wingdings" pitchFamily="2" charset="2"/>
              <a:buChar char="§"/>
            </a:pPr>
            <a:r>
              <a:rPr lang="ru-RU" altLang="ru-RU" sz="2800" smtClean="0"/>
              <a:t>«ввоз товара, работ, услуг, результатов интеллектуальной деятельности, в том числе исключительных прав на них, на таможенную территорию Российской Федерации из-за границы без обязательства об обратном вывозе. </a:t>
            </a:r>
          </a:p>
          <a:p>
            <a:pPr eaLnBrk="1" hangingPunct="1">
              <a:lnSpc>
                <a:spcPct val="90000"/>
              </a:lnSpc>
              <a:buFont typeface="Wingdings" pitchFamily="2" charset="2"/>
              <a:buChar char="§"/>
            </a:pPr>
            <a:r>
              <a:rPr lang="ru-RU" altLang="ru-RU" sz="2800" smtClean="0"/>
              <a:t>Факт импорта фиксируется в момент пересечения товаром таможенной границы Российской Федерации, получения услуг  и прав на результаты интеллектуальной деятельности».</a:t>
            </a:r>
          </a:p>
          <a:p>
            <a:pPr eaLnBrk="1" hangingPunct="1">
              <a:lnSpc>
                <a:spcPct val="90000"/>
              </a:lnSpc>
            </a:pPr>
            <a:endParaRPr lang="ru-RU" altLang="ru-RU" sz="28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ur352888.png"/>
          <p:cNvPicPr>
            <a:picLocks noChangeAspect="1"/>
          </p:cNvPicPr>
          <p:nvPr/>
        </p:nvPicPr>
        <p:blipFill>
          <a:blip r:embed="rId2"/>
          <a:stretch>
            <a:fillRect/>
          </a:stretch>
        </p:blipFill>
        <p:spPr>
          <a:xfrm>
            <a:off x="0" y="762024"/>
            <a:ext cx="9144000" cy="6096000"/>
          </a:xfrm>
          <a:prstGeom prst="rect">
            <a:avLst/>
          </a:prstGeom>
        </p:spPr>
      </p:pic>
      <p:sp>
        <p:nvSpPr>
          <p:cNvPr id="51202" name="Прямоугольник 10"/>
          <p:cNvSpPr>
            <a:spLocks noChangeArrowheads="1"/>
          </p:cNvSpPr>
          <p:nvPr/>
        </p:nvSpPr>
        <p:spPr bwMode="auto">
          <a:xfrm>
            <a:off x="395288" y="1444625"/>
            <a:ext cx="8353425" cy="2676525"/>
          </a:xfrm>
          <a:prstGeom prst="rect">
            <a:avLst/>
          </a:prstGeom>
          <a:noFill/>
          <a:ln w="9525">
            <a:noFill/>
            <a:miter lim="800000"/>
            <a:headEnd/>
            <a:tailEnd/>
          </a:ln>
        </p:spPr>
        <p:txBody>
          <a:bodyPr>
            <a:spAutoFit/>
          </a:bodyPr>
          <a:lstStyle/>
          <a:p>
            <a:r>
              <a:rPr lang="ru-RU" sz="2400" b="1" dirty="0"/>
              <a:t>Туристский импорт </a:t>
            </a:r>
            <a:r>
              <a:rPr lang="ru-RU" sz="2400" dirty="0"/>
              <a:t>– ввоз в страну туристских впечатлений, который сопровождается одновременным вывозом туристом денег из данной страны.</a:t>
            </a:r>
          </a:p>
          <a:p>
            <a:endParaRPr lang="ru-RU" sz="2400" dirty="0"/>
          </a:p>
          <a:p>
            <a:r>
              <a:rPr lang="ru-RU" sz="2400" b="1" dirty="0"/>
              <a:t>Туристский экспорт </a:t>
            </a:r>
            <a:r>
              <a:rPr lang="ru-RU" sz="2400" dirty="0"/>
              <a:t>– вывоз из страны туристских впечатлений, который сопровождается одновременным ввозом туристом денег в данную страну</a:t>
            </a:r>
          </a:p>
        </p:txBody>
      </p:sp>
      <p:sp>
        <p:nvSpPr>
          <p:cNvPr id="53251" name="Прямоугольник 11"/>
          <p:cNvSpPr>
            <a:spLocks noChangeArrowheads="1"/>
          </p:cNvSpPr>
          <p:nvPr/>
        </p:nvSpPr>
        <p:spPr bwMode="auto">
          <a:xfrm>
            <a:off x="400077" y="441325"/>
            <a:ext cx="8101013" cy="646331"/>
          </a:xfrm>
          <a:prstGeom prst="rect">
            <a:avLst/>
          </a:prstGeom>
          <a:noFill/>
          <a:ln w="9525">
            <a:noFill/>
            <a:miter lim="800000"/>
            <a:headEnd/>
            <a:tailEnd/>
          </a:ln>
        </p:spPr>
        <p:txBody>
          <a:bodyPr>
            <a:spAutoFit/>
          </a:bodyPr>
          <a:lstStyle/>
          <a:p>
            <a:pPr>
              <a:defRPr/>
            </a:pPr>
            <a:r>
              <a:rPr lang="ru-RU" sz="3600" b="1" i="1" dirty="0" smtClean="0">
                <a:solidFill>
                  <a:schemeClr val="tx2"/>
                </a:solidFill>
                <a:effectLst>
                  <a:outerShdw blurRad="38100" dist="38100" dir="2700000" algn="tl">
                    <a:srgbClr val="000000">
                      <a:alpha val="43137"/>
                    </a:srgbClr>
                  </a:outerShdw>
                </a:effectLst>
              </a:rPr>
              <a:t>МЕЖДУНАРОДНЫЙ ТУРИЗМ</a:t>
            </a:r>
            <a:endParaRPr lang="ru-RU" sz="3600" b="1" i="1"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9764976479.png"/>
          <p:cNvPicPr>
            <a:picLocks noChangeAspect="1"/>
          </p:cNvPicPr>
          <p:nvPr/>
        </p:nvPicPr>
        <p:blipFill>
          <a:blip r:embed="rId2"/>
          <a:stretch>
            <a:fillRect/>
          </a:stretch>
        </p:blipFill>
        <p:spPr>
          <a:xfrm>
            <a:off x="0" y="2000240"/>
            <a:ext cx="9144000" cy="4876800"/>
          </a:xfrm>
          <a:prstGeom prst="rect">
            <a:avLst/>
          </a:prstGeom>
        </p:spPr>
      </p:pic>
      <p:sp>
        <p:nvSpPr>
          <p:cNvPr id="2" name="TextBox 1"/>
          <p:cNvSpPr txBox="1"/>
          <p:nvPr/>
        </p:nvSpPr>
        <p:spPr>
          <a:xfrm>
            <a:off x="714348" y="571480"/>
            <a:ext cx="8358246" cy="584775"/>
          </a:xfrm>
          <a:prstGeom prst="rect">
            <a:avLst/>
          </a:prstGeom>
          <a:noFill/>
        </p:spPr>
        <p:txBody>
          <a:bodyPr wrap="square" rtlCol="0">
            <a:spAutoFit/>
          </a:bodyPr>
          <a:lstStyle/>
          <a:p>
            <a:r>
              <a:rPr lang="ru-RU" sz="3200" b="1" i="1" dirty="0" smtClean="0">
                <a:solidFill>
                  <a:schemeClr val="tx2"/>
                </a:solidFill>
                <a:effectLst>
                  <a:outerShdw blurRad="38100" dist="38100" dir="2700000" algn="tl">
                    <a:srgbClr val="000000">
                      <a:alpha val="43137"/>
                    </a:srgbClr>
                  </a:outerShdw>
                </a:effectLst>
              </a:rPr>
              <a:t>ЭКСПОРТ/ ИМПОРТ ТОВАРОВ И УСЛУГ</a:t>
            </a:r>
            <a:endParaRPr lang="ru-RU" sz="3200" b="1" i="1" dirty="0">
              <a:solidFill>
                <a:schemeClr val="tx2"/>
              </a:solidFill>
              <a:effectLst>
                <a:outerShdw blurRad="38100" dist="38100" dir="2700000" algn="tl">
                  <a:srgbClr val="000000">
                    <a:alpha val="43137"/>
                  </a:srgbClr>
                </a:outerShdw>
              </a:effectLst>
            </a:endParaRPr>
          </a:p>
        </p:txBody>
      </p:sp>
      <p:grpSp>
        <p:nvGrpSpPr>
          <p:cNvPr id="5" name="Группа 4"/>
          <p:cNvGrpSpPr/>
          <p:nvPr/>
        </p:nvGrpSpPr>
        <p:grpSpPr>
          <a:xfrm>
            <a:off x="1160486" y="1857364"/>
            <a:ext cx="6840538" cy="3968750"/>
            <a:chOff x="971550" y="2124075"/>
            <a:chExt cx="6840538" cy="3968750"/>
          </a:xfrm>
          <a:effectLst>
            <a:outerShdw blurRad="50800" dist="38100" dir="8100000" algn="tr" rotWithShape="0">
              <a:prstClr val="black">
                <a:alpha val="40000"/>
              </a:prstClr>
            </a:outerShdw>
          </a:effectLst>
        </p:grpSpPr>
        <p:sp>
          <p:nvSpPr>
            <p:cNvPr id="6" name="Прямоугольник 3"/>
            <p:cNvSpPr>
              <a:spLocks noChangeArrowheads="1"/>
            </p:cNvSpPr>
            <p:nvPr/>
          </p:nvSpPr>
          <p:spPr bwMode="auto">
            <a:xfrm>
              <a:off x="971550" y="2124075"/>
              <a:ext cx="1728788" cy="1665288"/>
            </a:xfrm>
            <a:prstGeom prst="rect">
              <a:avLst/>
            </a:prstGeom>
            <a:ln>
              <a:solidFill>
                <a:schemeClr val="tx2">
                  <a:lumMod val="75000"/>
                  <a:lumOff val="25000"/>
                </a:schemeClr>
              </a:solidFill>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altLang="ru-RU" dirty="0">
                  <a:solidFill>
                    <a:srgbClr val="000000"/>
                  </a:solidFill>
                </a:rPr>
                <a:t>Страна А</a:t>
              </a:r>
            </a:p>
            <a:p>
              <a:pPr algn="ctr"/>
              <a:r>
                <a:rPr lang="ru-RU" altLang="ru-RU" dirty="0">
                  <a:solidFill>
                    <a:srgbClr val="000000"/>
                  </a:solidFill>
                </a:rPr>
                <a:t>(импортер)</a:t>
              </a:r>
            </a:p>
            <a:p>
              <a:endParaRPr lang="ru-RU" altLang="ru-RU" dirty="0">
                <a:solidFill>
                  <a:srgbClr val="000000"/>
                </a:solidFill>
              </a:endParaRPr>
            </a:p>
            <a:p>
              <a:pPr algn="ctr"/>
              <a:r>
                <a:rPr lang="ru-RU" altLang="ru-RU" dirty="0">
                  <a:solidFill>
                    <a:srgbClr val="000000"/>
                  </a:solidFill>
                </a:rPr>
                <a:t>Потребление импортных товаров </a:t>
              </a:r>
            </a:p>
          </p:txBody>
        </p:sp>
        <p:sp>
          <p:nvSpPr>
            <p:cNvPr id="7" name="Прямоугольник 4"/>
            <p:cNvSpPr>
              <a:spLocks noChangeArrowheads="1"/>
            </p:cNvSpPr>
            <p:nvPr/>
          </p:nvSpPr>
          <p:spPr bwMode="auto">
            <a:xfrm>
              <a:off x="6084888" y="2124075"/>
              <a:ext cx="1727200" cy="1665288"/>
            </a:xfrm>
            <a:prstGeom prst="rect">
              <a:avLst/>
            </a:prstGeom>
            <a:ln>
              <a:solidFill>
                <a:schemeClr val="tx2">
                  <a:lumMod val="75000"/>
                  <a:lumOff val="25000"/>
                </a:schemeClr>
              </a:solidFill>
              <a:headEnd/>
              <a:tailEnd/>
            </a:ln>
          </p:spPr>
          <p:style>
            <a:lnRef idx="1">
              <a:schemeClr val="accent1"/>
            </a:lnRef>
            <a:fillRef idx="2">
              <a:schemeClr val="accent1"/>
            </a:fillRef>
            <a:effectRef idx="1">
              <a:schemeClr val="accent1"/>
            </a:effectRef>
            <a:fontRef idx="minor">
              <a:schemeClr val="dk1"/>
            </a:fontRef>
          </p:style>
          <p:txBody>
            <a:bodyPr/>
            <a:lstStyle/>
            <a:p>
              <a:endParaRPr lang="ru-RU" altLang="ru-RU" dirty="0">
                <a:solidFill>
                  <a:srgbClr val="000000"/>
                </a:solidFill>
              </a:endParaRPr>
            </a:p>
            <a:p>
              <a:pPr algn="ctr"/>
              <a:endParaRPr lang="ru-RU" altLang="ru-RU" dirty="0">
                <a:solidFill>
                  <a:srgbClr val="000000"/>
                </a:solidFill>
              </a:endParaRPr>
            </a:p>
            <a:p>
              <a:pPr algn="ctr"/>
              <a:r>
                <a:rPr lang="ru-RU" altLang="ru-RU" dirty="0">
                  <a:solidFill>
                    <a:srgbClr val="000000"/>
                  </a:solidFill>
                </a:rPr>
                <a:t>Страна Б</a:t>
              </a:r>
            </a:p>
            <a:p>
              <a:pPr algn="ctr"/>
              <a:r>
                <a:rPr lang="ru-RU" altLang="ru-RU" dirty="0">
                  <a:solidFill>
                    <a:srgbClr val="000000"/>
                  </a:solidFill>
                </a:rPr>
                <a:t>(экспортер)</a:t>
              </a:r>
            </a:p>
            <a:p>
              <a:endParaRPr lang="ru-RU" altLang="ru-RU" dirty="0">
                <a:solidFill>
                  <a:srgbClr val="000000"/>
                </a:solidFill>
              </a:endParaRPr>
            </a:p>
            <a:p>
              <a:endParaRPr lang="ru-RU" altLang="ru-RU" dirty="0">
                <a:solidFill>
                  <a:srgbClr val="000000"/>
                </a:solidFill>
              </a:endParaRPr>
            </a:p>
            <a:p>
              <a:endParaRPr lang="ru-RU" altLang="ru-RU" dirty="0">
                <a:solidFill>
                  <a:srgbClr val="000000"/>
                </a:solidFill>
              </a:endParaRPr>
            </a:p>
          </p:txBody>
        </p:sp>
        <p:sp>
          <p:nvSpPr>
            <p:cNvPr id="8" name="Прямоугольник 7"/>
            <p:cNvSpPr>
              <a:spLocks noChangeArrowheads="1"/>
            </p:cNvSpPr>
            <p:nvPr/>
          </p:nvSpPr>
          <p:spPr bwMode="auto">
            <a:xfrm>
              <a:off x="3276600" y="2176463"/>
              <a:ext cx="2374900" cy="1108075"/>
            </a:xfrm>
            <a:prstGeom prst="rect">
              <a:avLst/>
            </a:prstGeom>
            <a:ln>
              <a:solidFill>
                <a:schemeClr val="tx2">
                  <a:lumMod val="75000"/>
                  <a:lumOff val="25000"/>
                </a:schemeClr>
              </a:solidFill>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altLang="ru-RU" dirty="0">
                  <a:solidFill>
                    <a:srgbClr val="000000"/>
                  </a:solidFill>
                </a:rPr>
                <a:t>Овеществленные </a:t>
              </a:r>
              <a:r>
                <a:rPr lang="ru-RU" altLang="ru-RU" dirty="0" smtClean="0">
                  <a:solidFill>
                    <a:srgbClr val="000000"/>
                  </a:solidFill>
                </a:rPr>
                <a:t>товары </a:t>
              </a:r>
              <a:endParaRPr lang="ru-RU" altLang="ru-RU" dirty="0">
                <a:solidFill>
                  <a:srgbClr val="000000"/>
                </a:solidFill>
              </a:endParaRPr>
            </a:p>
            <a:p>
              <a:pPr algn="ctr"/>
              <a:r>
                <a:rPr lang="ru-RU" altLang="ru-RU" dirty="0">
                  <a:solidFill>
                    <a:srgbClr val="000000"/>
                  </a:solidFill>
                </a:rPr>
                <a:t>(потребитель не перемещается)</a:t>
              </a:r>
            </a:p>
          </p:txBody>
        </p:sp>
        <p:sp>
          <p:nvSpPr>
            <p:cNvPr id="9" name="Прямоугольник 9"/>
            <p:cNvSpPr>
              <a:spLocks noChangeArrowheads="1"/>
            </p:cNvSpPr>
            <p:nvPr/>
          </p:nvSpPr>
          <p:spPr bwMode="auto">
            <a:xfrm>
              <a:off x="3348038" y="4581525"/>
              <a:ext cx="2376487" cy="1511300"/>
            </a:xfrm>
            <a:prstGeom prst="rect">
              <a:avLst/>
            </a:prstGeom>
            <a:ln>
              <a:solidFill>
                <a:schemeClr val="tx2">
                  <a:lumMod val="75000"/>
                  <a:lumOff val="25000"/>
                </a:schemeClr>
              </a:solidFill>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altLang="ru-RU">
                  <a:solidFill>
                    <a:srgbClr val="000000"/>
                  </a:solidFill>
                </a:rPr>
                <a:t>Впечатления</a:t>
              </a:r>
            </a:p>
            <a:p>
              <a:pPr algn="ctr"/>
              <a:r>
                <a:rPr lang="ru-RU" altLang="ru-RU">
                  <a:solidFill>
                    <a:srgbClr val="000000"/>
                  </a:solidFill>
                </a:rPr>
                <a:t>(потребитель перемещается через границу) </a:t>
              </a:r>
            </a:p>
          </p:txBody>
        </p:sp>
        <p:sp>
          <p:nvSpPr>
            <p:cNvPr id="10" name="Прямоугольник 22"/>
            <p:cNvSpPr>
              <a:spLocks noChangeArrowheads="1"/>
            </p:cNvSpPr>
            <p:nvPr/>
          </p:nvSpPr>
          <p:spPr bwMode="auto">
            <a:xfrm>
              <a:off x="6084888" y="4365625"/>
              <a:ext cx="1727200" cy="1727200"/>
            </a:xfrm>
            <a:prstGeom prst="rect">
              <a:avLst/>
            </a:prstGeom>
            <a:ln>
              <a:solidFill>
                <a:schemeClr val="tx2">
                  <a:lumMod val="75000"/>
                  <a:lumOff val="25000"/>
                </a:schemeClr>
              </a:solidFill>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altLang="ru-RU">
                  <a:solidFill>
                    <a:srgbClr val="000000"/>
                  </a:solidFill>
                </a:rPr>
                <a:t>Страна Б (экспортер)</a:t>
              </a:r>
            </a:p>
            <a:p>
              <a:pPr algn="ctr"/>
              <a:endParaRPr lang="ru-RU" altLang="ru-RU">
                <a:solidFill>
                  <a:srgbClr val="000000"/>
                </a:solidFill>
              </a:endParaRPr>
            </a:p>
            <a:p>
              <a:pPr algn="ctr"/>
              <a:r>
                <a:rPr lang="ru-RU" altLang="ru-RU">
                  <a:solidFill>
                    <a:srgbClr val="000000"/>
                  </a:solidFill>
                </a:rPr>
                <a:t>Потребление импортных услуг </a:t>
              </a:r>
            </a:p>
          </p:txBody>
        </p:sp>
        <p:sp>
          <p:nvSpPr>
            <p:cNvPr id="11" name="Прямоугольник 23"/>
            <p:cNvSpPr>
              <a:spLocks noChangeArrowheads="1"/>
            </p:cNvSpPr>
            <p:nvPr/>
          </p:nvSpPr>
          <p:spPr bwMode="auto">
            <a:xfrm>
              <a:off x="971550" y="4365625"/>
              <a:ext cx="1728788" cy="1727200"/>
            </a:xfrm>
            <a:prstGeom prst="rect">
              <a:avLst/>
            </a:prstGeom>
            <a:ln>
              <a:solidFill>
                <a:schemeClr val="tx2">
                  <a:lumMod val="75000"/>
                  <a:lumOff val="25000"/>
                </a:schemeClr>
              </a:solidFill>
              <a:headEnd/>
              <a:tailEnd/>
            </a:ln>
          </p:spPr>
          <p:style>
            <a:lnRef idx="1">
              <a:schemeClr val="accent1"/>
            </a:lnRef>
            <a:fillRef idx="2">
              <a:schemeClr val="accent1"/>
            </a:fillRef>
            <a:effectRef idx="1">
              <a:schemeClr val="accent1"/>
            </a:effectRef>
            <a:fontRef idx="minor">
              <a:schemeClr val="dk1"/>
            </a:fontRef>
          </p:style>
          <p:txBody>
            <a:bodyPr/>
            <a:lstStyle/>
            <a:p>
              <a:endParaRPr lang="ru-RU" altLang="ru-RU">
                <a:solidFill>
                  <a:srgbClr val="000000"/>
                </a:solidFill>
              </a:endParaRPr>
            </a:p>
            <a:p>
              <a:pPr algn="ctr"/>
              <a:r>
                <a:rPr lang="ru-RU" altLang="ru-RU">
                  <a:solidFill>
                    <a:srgbClr val="000000"/>
                  </a:solidFill>
                </a:rPr>
                <a:t>Страна А (импортер)</a:t>
              </a:r>
            </a:p>
            <a:p>
              <a:pPr algn="ctr"/>
              <a:endParaRPr lang="ru-RU" altLang="ru-RU">
                <a:solidFill>
                  <a:srgbClr val="000000"/>
                </a:solidFill>
              </a:endParaRPr>
            </a:p>
          </p:txBody>
        </p:sp>
        <p:cxnSp>
          <p:nvCxnSpPr>
            <p:cNvPr id="12" name="Прямая со стрелкой 25"/>
            <p:cNvCxnSpPr>
              <a:cxnSpLocks noChangeShapeType="1"/>
            </p:cNvCxnSpPr>
            <p:nvPr/>
          </p:nvCxnSpPr>
          <p:spPr bwMode="auto">
            <a:xfrm flipH="1">
              <a:off x="5651500" y="2622550"/>
              <a:ext cx="433388" cy="0"/>
            </a:xfrm>
            <a:prstGeom prst="straightConnector1">
              <a:avLst/>
            </a:prstGeom>
            <a:ln>
              <a:solidFill>
                <a:schemeClr val="tx2">
                  <a:lumMod val="75000"/>
                  <a:lumOff val="25000"/>
                </a:schemeClr>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13" name="Прямая со стрелкой 27"/>
            <p:cNvCxnSpPr>
              <a:cxnSpLocks noChangeShapeType="1"/>
            </p:cNvCxnSpPr>
            <p:nvPr/>
          </p:nvCxnSpPr>
          <p:spPr bwMode="auto">
            <a:xfrm flipH="1">
              <a:off x="2700338" y="2622550"/>
              <a:ext cx="576262" cy="0"/>
            </a:xfrm>
            <a:prstGeom prst="straightConnector1">
              <a:avLst/>
            </a:prstGeom>
            <a:ln>
              <a:solidFill>
                <a:schemeClr val="tx2">
                  <a:lumMod val="75000"/>
                  <a:lumOff val="25000"/>
                </a:schemeClr>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14" name="Прямая со стрелкой 29"/>
            <p:cNvCxnSpPr>
              <a:cxnSpLocks noChangeShapeType="1"/>
            </p:cNvCxnSpPr>
            <p:nvPr/>
          </p:nvCxnSpPr>
          <p:spPr bwMode="auto">
            <a:xfrm flipH="1">
              <a:off x="5724525" y="5048250"/>
              <a:ext cx="360363" cy="0"/>
            </a:xfrm>
            <a:prstGeom prst="straightConnector1">
              <a:avLst/>
            </a:prstGeom>
            <a:ln>
              <a:solidFill>
                <a:schemeClr val="tx2">
                  <a:lumMod val="75000"/>
                  <a:lumOff val="25000"/>
                </a:schemeClr>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15" name="Прямая со стрелкой 31"/>
            <p:cNvCxnSpPr>
              <a:cxnSpLocks noChangeShapeType="1"/>
            </p:cNvCxnSpPr>
            <p:nvPr/>
          </p:nvCxnSpPr>
          <p:spPr bwMode="auto">
            <a:xfrm flipH="1">
              <a:off x="2700338" y="4976813"/>
              <a:ext cx="647700" cy="0"/>
            </a:xfrm>
            <a:prstGeom prst="straightConnector1">
              <a:avLst/>
            </a:prstGeom>
            <a:ln>
              <a:solidFill>
                <a:schemeClr val="tx2">
                  <a:lumMod val="75000"/>
                  <a:lumOff val="25000"/>
                </a:schemeClr>
              </a:solidFill>
              <a:headEnd/>
              <a:tailEnd type="arrow" w="med" len="med"/>
            </a:ln>
          </p:spPr>
          <p:style>
            <a:lnRef idx="1">
              <a:schemeClr val="accent1"/>
            </a:lnRef>
            <a:fillRef idx="2">
              <a:schemeClr val="accent1"/>
            </a:fillRef>
            <a:effectRef idx="1">
              <a:schemeClr val="accent1"/>
            </a:effectRef>
            <a:fontRef idx="minor">
              <a:schemeClr val="dk1"/>
            </a:fontRef>
          </p:style>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tur352.png"/>
          <p:cNvPicPr>
            <a:picLocks noChangeAspect="1"/>
          </p:cNvPicPr>
          <p:nvPr/>
        </p:nvPicPr>
        <p:blipFill>
          <a:blip r:embed="rId2"/>
          <a:stretch>
            <a:fillRect/>
          </a:stretch>
        </p:blipFill>
        <p:spPr>
          <a:xfrm>
            <a:off x="0" y="1981224"/>
            <a:ext cx="9144000" cy="4876800"/>
          </a:xfrm>
          <a:prstGeom prst="rect">
            <a:avLst/>
          </a:prstGeom>
        </p:spPr>
      </p:pic>
      <p:sp>
        <p:nvSpPr>
          <p:cNvPr id="2" name="TextBox 1"/>
          <p:cNvSpPr txBox="1"/>
          <p:nvPr/>
        </p:nvSpPr>
        <p:spPr>
          <a:xfrm>
            <a:off x="500034" y="571480"/>
            <a:ext cx="8358246" cy="1077218"/>
          </a:xfrm>
          <a:prstGeom prst="rect">
            <a:avLst/>
          </a:prstGeom>
          <a:noFill/>
        </p:spPr>
        <p:txBody>
          <a:bodyPr wrap="square" rtlCol="0">
            <a:spAutoFit/>
          </a:bodyPr>
          <a:lstStyle/>
          <a:p>
            <a:r>
              <a:rPr lang="ru-RU" sz="3200" b="1" i="1" dirty="0" smtClean="0">
                <a:solidFill>
                  <a:schemeClr val="tx2"/>
                </a:solidFill>
                <a:effectLst>
                  <a:outerShdw blurRad="38100" dist="38100" dir="2700000" algn="tl">
                    <a:srgbClr val="000000">
                      <a:alpha val="43137"/>
                    </a:srgbClr>
                  </a:outerShdw>
                </a:effectLst>
              </a:rPr>
              <a:t>ЭКСПОРТ/ ИМПОРТ ТУРИСТСКИХ УСЛУГ</a:t>
            </a:r>
            <a:endParaRPr lang="ru-RU" sz="3200" b="1" i="1" dirty="0">
              <a:solidFill>
                <a:schemeClr val="tx2"/>
              </a:solidFill>
              <a:effectLst>
                <a:outerShdw blurRad="38100" dist="38100" dir="2700000" algn="tl">
                  <a:srgbClr val="000000">
                    <a:alpha val="43137"/>
                  </a:srgbClr>
                </a:outerShdw>
              </a:effectLst>
            </a:endParaRPr>
          </a:p>
        </p:txBody>
      </p:sp>
      <p:grpSp>
        <p:nvGrpSpPr>
          <p:cNvPr id="16" name="Группа 15"/>
          <p:cNvGrpSpPr/>
          <p:nvPr/>
        </p:nvGrpSpPr>
        <p:grpSpPr>
          <a:xfrm>
            <a:off x="901726" y="1857364"/>
            <a:ext cx="7313612" cy="3867150"/>
            <a:chOff x="684213" y="2124075"/>
            <a:chExt cx="7313612" cy="3867150"/>
          </a:xfrm>
        </p:grpSpPr>
        <p:sp>
          <p:nvSpPr>
            <p:cNvPr id="17" name="Прямоугольник 3"/>
            <p:cNvSpPr>
              <a:spLocks noChangeArrowheads="1"/>
            </p:cNvSpPr>
            <p:nvPr/>
          </p:nvSpPr>
          <p:spPr bwMode="auto">
            <a:xfrm>
              <a:off x="827088" y="2124075"/>
              <a:ext cx="1563687" cy="2817813"/>
            </a:xfrm>
            <a:prstGeom prst="rect">
              <a:avLst/>
            </a:prstGeom>
            <a:ln>
              <a:solidFill>
                <a:schemeClr val="tx2">
                  <a:lumMod val="90000"/>
                  <a:lumOff val="10000"/>
                </a:schemeClr>
              </a:solidFill>
              <a:headEnd/>
              <a:tailEnd/>
            </a:ln>
          </p:spPr>
          <p:style>
            <a:lnRef idx="1">
              <a:schemeClr val="accent1"/>
            </a:lnRef>
            <a:fillRef idx="2">
              <a:schemeClr val="accent1"/>
            </a:fillRef>
            <a:effectRef idx="1">
              <a:schemeClr val="accent1"/>
            </a:effectRef>
            <a:fontRef idx="minor">
              <a:schemeClr val="dk1"/>
            </a:fontRef>
          </p:style>
          <p:txBody>
            <a:bodyPr/>
            <a:lstStyle/>
            <a:p>
              <a:endParaRPr lang="ru-RU" altLang="ru-RU" dirty="0">
                <a:solidFill>
                  <a:srgbClr val="000000"/>
                </a:solidFill>
              </a:endParaRPr>
            </a:p>
            <a:p>
              <a:r>
                <a:rPr lang="ru-RU" altLang="ru-RU" dirty="0">
                  <a:solidFill>
                    <a:srgbClr val="000000"/>
                  </a:solidFill>
                </a:rPr>
                <a:t>Страна А</a:t>
              </a:r>
            </a:p>
            <a:p>
              <a:endParaRPr lang="ru-RU" altLang="ru-RU" dirty="0">
                <a:solidFill>
                  <a:srgbClr val="000000"/>
                </a:solidFill>
              </a:endParaRPr>
            </a:p>
            <a:p>
              <a:endParaRPr lang="ru-RU" altLang="ru-RU" dirty="0">
                <a:solidFill>
                  <a:srgbClr val="000000"/>
                </a:solidFill>
              </a:endParaRPr>
            </a:p>
            <a:p>
              <a:r>
                <a:rPr lang="ru-RU" altLang="ru-RU" b="1" dirty="0">
                  <a:solidFill>
                    <a:srgbClr val="000000"/>
                  </a:solidFill>
                </a:rPr>
                <a:t>Туристы </a:t>
              </a:r>
            </a:p>
            <a:p>
              <a:r>
                <a:rPr lang="ru-RU" altLang="ru-RU" dirty="0">
                  <a:solidFill>
                    <a:srgbClr val="000000"/>
                  </a:solidFill>
                </a:rPr>
                <a:t>(резиденты)</a:t>
              </a:r>
            </a:p>
          </p:txBody>
        </p:sp>
        <p:sp>
          <p:nvSpPr>
            <p:cNvPr id="18" name="Прямоугольник 4"/>
            <p:cNvSpPr>
              <a:spLocks noChangeArrowheads="1"/>
            </p:cNvSpPr>
            <p:nvPr/>
          </p:nvSpPr>
          <p:spPr bwMode="auto">
            <a:xfrm>
              <a:off x="6291263" y="2124075"/>
              <a:ext cx="1520825" cy="2817813"/>
            </a:xfrm>
            <a:prstGeom prst="rect">
              <a:avLst/>
            </a:prstGeom>
            <a:ln>
              <a:solidFill>
                <a:schemeClr val="tx2">
                  <a:lumMod val="90000"/>
                  <a:lumOff val="10000"/>
                </a:schemeClr>
              </a:solidFill>
              <a:headEnd/>
              <a:tailEnd/>
            </a:ln>
          </p:spPr>
          <p:style>
            <a:lnRef idx="1">
              <a:schemeClr val="accent1"/>
            </a:lnRef>
            <a:fillRef idx="2">
              <a:schemeClr val="accent1"/>
            </a:fillRef>
            <a:effectRef idx="1">
              <a:schemeClr val="accent1"/>
            </a:effectRef>
            <a:fontRef idx="minor">
              <a:schemeClr val="dk1"/>
            </a:fontRef>
          </p:style>
          <p:txBody>
            <a:bodyPr/>
            <a:lstStyle/>
            <a:p>
              <a:endParaRPr lang="ru-RU" altLang="ru-RU">
                <a:solidFill>
                  <a:srgbClr val="000000"/>
                </a:solidFill>
              </a:endParaRPr>
            </a:p>
            <a:p>
              <a:r>
                <a:rPr lang="ru-RU" altLang="ru-RU">
                  <a:solidFill>
                    <a:srgbClr val="000000"/>
                  </a:solidFill>
                </a:rPr>
                <a:t>Страна Б</a:t>
              </a:r>
            </a:p>
            <a:p>
              <a:endParaRPr lang="ru-RU" altLang="ru-RU">
                <a:solidFill>
                  <a:srgbClr val="000000"/>
                </a:solidFill>
              </a:endParaRPr>
            </a:p>
            <a:p>
              <a:endParaRPr lang="ru-RU" altLang="ru-RU">
                <a:solidFill>
                  <a:srgbClr val="000000"/>
                </a:solidFill>
              </a:endParaRPr>
            </a:p>
            <a:p>
              <a:r>
                <a:rPr lang="ru-RU" altLang="ru-RU" b="1">
                  <a:solidFill>
                    <a:srgbClr val="000000"/>
                  </a:solidFill>
                </a:rPr>
                <a:t>Туристские услуги (</a:t>
              </a:r>
              <a:r>
                <a:rPr lang="ru-RU" altLang="ru-RU">
                  <a:solidFill>
                    <a:srgbClr val="000000"/>
                  </a:solidFill>
                </a:rPr>
                <a:t>импортируемые услуги</a:t>
              </a:r>
              <a:r>
                <a:rPr lang="ru-RU" altLang="ru-RU" b="1">
                  <a:solidFill>
                    <a:srgbClr val="000000"/>
                  </a:solidFill>
                </a:rPr>
                <a:t>)</a:t>
              </a:r>
            </a:p>
            <a:p>
              <a:endParaRPr lang="ru-RU" altLang="ru-RU">
                <a:solidFill>
                  <a:srgbClr val="000000"/>
                </a:solidFill>
              </a:endParaRPr>
            </a:p>
          </p:txBody>
        </p:sp>
        <p:sp>
          <p:nvSpPr>
            <p:cNvPr id="19" name="Прямоугольник 5"/>
            <p:cNvSpPr>
              <a:spLocks noChangeArrowheads="1"/>
            </p:cNvSpPr>
            <p:nvPr/>
          </p:nvSpPr>
          <p:spPr bwMode="auto">
            <a:xfrm>
              <a:off x="3563938" y="2189163"/>
              <a:ext cx="1584325" cy="663575"/>
            </a:xfrm>
            <a:prstGeom prst="rect">
              <a:avLst/>
            </a:prstGeom>
            <a:ln>
              <a:solidFill>
                <a:schemeClr val="tx2">
                  <a:lumMod val="90000"/>
                  <a:lumOff val="10000"/>
                </a:schemeClr>
              </a:solidFill>
              <a:headEnd/>
              <a:tailEnd/>
            </a:ln>
          </p:spPr>
          <p:style>
            <a:lnRef idx="1">
              <a:schemeClr val="accent1"/>
            </a:lnRef>
            <a:fillRef idx="2">
              <a:schemeClr val="accent1"/>
            </a:fillRef>
            <a:effectRef idx="1">
              <a:schemeClr val="accent1"/>
            </a:effectRef>
            <a:fontRef idx="minor">
              <a:schemeClr val="dk1"/>
            </a:fontRef>
          </p:style>
          <p:txBody>
            <a:bodyPr/>
            <a:lstStyle/>
            <a:p>
              <a:r>
                <a:rPr lang="ru-RU" altLang="ru-RU">
                  <a:solidFill>
                    <a:srgbClr val="000000"/>
                  </a:solidFill>
                </a:rPr>
                <a:t>Впечатления </a:t>
              </a:r>
            </a:p>
          </p:txBody>
        </p:sp>
        <p:sp>
          <p:nvSpPr>
            <p:cNvPr id="20" name="Прямоугольник 6"/>
            <p:cNvSpPr>
              <a:spLocks noChangeArrowheads="1"/>
            </p:cNvSpPr>
            <p:nvPr/>
          </p:nvSpPr>
          <p:spPr bwMode="auto">
            <a:xfrm>
              <a:off x="3708400" y="3538538"/>
              <a:ext cx="1439863" cy="838200"/>
            </a:xfrm>
            <a:prstGeom prst="rect">
              <a:avLst/>
            </a:prstGeom>
            <a:ln>
              <a:solidFill>
                <a:schemeClr val="tx2">
                  <a:lumMod val="90000"/>
                  <a:lumOff val="10000"/>
                </a:schemeClr>
              </a:solidFill>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altLang="ru-RU">
                  <a:solidFill>
                    <a:srgbClr val="000000"/>
                  </a:solidFill>
                </a:rPr>
                <a:t>Денежный поток </a:t>
              </a:r>
            </a:p>
          </p:txBody>
        </p:sp>
        <p:cxnSp>
          <p:nvCxnSpPr>
            <p:cNvPr id="21" name="Прямая со стрелкой 8"/>
            <p:cNvCxnSpPr>
              <a:cxnSpLocks noChangeShapeType="1"/>
            </p:cNvCxnSpPr>
            <p:nvPr/>
          </p:nvCxnSpPr>
          <p:spPr bwMode="auto">
            <a:xfrm flipH="1">
              <a:off x="2390775" y="2520950"/>
              <a:ext cx="1173163" cy="0"/>
            </a:xfrm>
            <a:prstGeom prst="straightConnector1">
              <a:avLst/>
            </a:prstGeom>
            <a:ln>
              <a:solidFill>
                <a:schemeClr val="tx2">
                  <a:lumMod val="90000"/>
                  <a:lumOff val="10000"/>
                </a:schemeClr>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22" name="Прямая со стрелкой 10"/>
            <p:cNvCxnSpPr>
              <a:cxnSpLocks noChangeShapeType="1"/>
              <a:endCxn id="20" idx="1"/>
            </p:cNvCxnSpPr>
            <p:nvPr/>
          </p:nvCxnSpPr>
          <p:spPr bwMode="auto">
            <a:xfrm>
              <a:off x="2390775" y="3957638"/>
              <a:ext cx="1317625" cy="0"/>
            </a:xfrm>
            <a:prstGeom prst="straightConnector1">
              <a:avLst/>
            </a:prstGeom>
            <a:ln>
              <a:solidFill>
                <a:schemeClr val="tx2">
                  <a:lumMod val="90000"/>
                  <a:lumOff val="10000"/>
                </a:schemeClr>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23" name="Прямая со стрелкой 19"/>
            <p:cNvCxnSpPr>
              <a:cxnSpLocks noChangeShapeType="1"/>
            </p:cNvCxnSpPr>
            <p:nvPr/>
          </p:nvCxnSpPr>
          <p:spPr bwMode="auto">
            <a:xfrm>
              <a:off x="5148263" y="3957638"/>
              <a:ext cx="1143000" cy="0"/>
            </a:xfrm>
            <a:prstGeom prst="straightConnector1">
              <a:avLst/>
            </a:prstGeom>
            <a:ln>
              <a:solidFill>
                <a:schemeClr val="tx2">
                  <a:lumMod val="90000"/>
                  <a:lumOff val="10000"/>
                </a:schemeClr>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24" name="Прямая со стрелкой 2"/>
            <p:cNvCxnSpPr>
              <a:cxnSpLocks noChangeShapeType="1"/>
              <a:endCxn id="19" idx="3"/>
            </p:cNvCxnSpPr>
            <p:nvPr/>
          </p:nvCxnSpPr>
          <p:spPr bwMode="auto">
            <a:xfrm flipH="1">
              <a:off x="5148263" y="2520950"/>
              <a:ext cx="1108075" cy="0"/>
            </a:xfrm>
            <a:prstGeom prst="straightConnector1">
              <a:avLst/>
            </a:prstGeom>
            <a:ln>
              <a:solidFill>
                <a:schemeClr val="tx2">
                  <a:lumMod val="90000"/>
                  <a:lumOff val="10000"/>
                </a:schemeClr>
              </a:solidFill>
              <a:headEnd/>
              <a:tailEnd type="arrow" w="med" len="med"/>
            </a:ln>
          </p:spPr>
          <p:style>
            <a:lnRef idx="1">
              <a:schemeClr val="accent1"/>
            </a:lnRef>
            <a:fillRef idx="2">
              <a:schemeClr val="accent1"/>
            </a:fillRef>
            <a:effectRef idx="1">
              <a:schemeClr val="accent1"/>
            </a:effectRef>
            <a:fontRef idx="minor">
              <a:schemeClr val="dk1"/>
            </a:fontRef>
          </p:style>
        </p:cxnSp>
        <p:sp>
          <p:nvSpPr>
            <p:cNvPr id="25" name="Стрелка вправо 10"/>
            <p:cNvSpPr>
              <a:spLocks noChangeArrowheads="1"/>
            </p:cNvSpPr>
            <p:nvPr/>
          </p:nvSpPr>
          <p:spPr bwMode="auto">
            <a:xfrm>
              <a:off x="2484438" y="4708525"/>
              <a:ext cx="3806825" cy="736600"/>
            </a:xfrm>
            <a:prstGeom prst="rightArrow">
              <a:avLst>
                <a:gd name="adj1" fmla="val 50000"/>
                <a:gd name="adj2" fmla="val 49958"/>
              </a:avLst>
            </a:prstGeom>
            <a:ln>
              <a:solidFill>
                <a:schemeClr val="tx2">
                  <a:lumMod val="90000"/>
                  <a:lumOff val="10000"/>
                </a:schemeClr>
              </a:solidFill>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a:t>Туристы пересекают границу </a:t>
              </a:r>
            </a:p>
          </p:txBody>
        </p:sp>
        <p:sp>
          <p:nvSpPr>
            <p:cNvPr id="26" name="Прямоугольник 11"/>
            <p:cNvSpPr>
              <a:spLocks noChangeArrowheads="1"/>
            </p:cNvSpPr>
            <p:nvPr/>
          </p:nvSpPr>
          <p:spPr bwMode="auto">
            <a:xfrm>
              <a:off x="684213" y="5300663"/>
              <a:ext cx="1706562" cy="690562"/>
            </a:xfrm>
            <a:prstGeom prst="rect">
              <a:avLst/>
            </a:prstGeom>
            <a:ln>
              <a:solidFill>
                <a:schemeClr val="tx2">
                  <a:lumMod val="90000"/>
                  <a:lumOff val="10000"/>
                </a:schemeClr>
              </a:solidFill>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a:t>Страна-импортер </a:t>
              </a:r>
            </a:p>
          </p:txBody>
        </p:sp>
        <p:sp>
          <p:nvSpPr>
            <p:cNvPr id="27" name="Прямоугольник 22"/>
            <p:cNvSpPr>
              <a:spLocks noChangeArrowheads="1"/>
            </p:cNvSpPr>
            <p:nvPr/>
          </p:nvSpPr>
          <p:spPr bwMode="auto">
            <a:xfrm>
              <a:off x="6291263" y="5300663"/>
              <a:ext cx="1706562" cy="690562"/>
            </a:xfrm>
            <a:prstGeom prst="rect">
              <a:avLst/>
            </a:prstGeom>
            <a:ln>
              <a:solidFill>
                <a:schemeClr val="tx2">
                  <a:lumMod val="90000"/>
                  <a:lumOff val="10000"/>
                </a:schemeClr>
              </a:solidFill>
              <a:headEnd/>
              <a:tailEnd/>
            </a:ln>
          </p:spPr>
          <p:style>
            <a:lnRef idx="1">
              <a:schemeClr val="accent1"/>
            </a:lnRef>
            <a:fillRef idx="2">
              <a:schemeClr val="accent1"/>
            </a:fillRef>
            <a:effectRef idx="1">
              <a:schemeClr val="accent1"/>
            </a:effectRef>
            <a:fontRef idx="minor">
              <a:schemeClr val="dk1"/>
            </a:fontRef>
          </p:style>
          <p:txBody>
            <a:bodyPr/>
            <a:lstStyle/>
            <a:p>
              <a:pPr algn="ctr"/>
              <a:r>
                <a:rPr lang="ru-RU"/>
                <a:t>Страна-экспортер  </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ru-RU" altLang="ru-RU" sz="3800" b="1" i="1" dirty="0" smtClean="0"/>
              <a:t>Внешняя торговля услугами</a:t>
            </a:r>
          </a:p>
        </p:txBody>
      </p:sp>
      <p:sp>
        <p:nvSpPr>
          <p:cNvPr id="54275" name="Rectangle 3"/>
          <p:cNvSpPr>
            <a:spLocks noGrp="1" noChangeArrowheads="1"/>
          </p:cNvSpPr>
          <p:nvPr>
            <p:ph idx="1"/>
          </p:nvPr>
        </p:nvSpPr>
        <p:spPr/>
        <p:txBody>
          <a:bodyPr/>
          <a:lstStyle/>
          <a:p>
            <a:pPr eaLnBrk="1" hangingPunct="1">
              <a:buClr>
                <a:schemeClr val="tx1"/>
              </a:buClr>
              <a:buFontTx/>
              <a:buChar char="-"/>
            </a:pPr>
            <a:r>
              <a:rPr lang="ru-RU" altLang="ru-RU" sz="2800" b="1" dirty="0" smtClean="0"/>
              <a:t>это оказание услуг (выполнение работ), включающее в себя производство, распределение, маркетинг, доставку услуг (работ) и осуществляемое способами, указанными в </a:t>
            </a:r>
            <a:r>
              <a:rPr lang="ru-RU" altLang="ru-RU" sz="2800" b="1" u="sng" dirty="0" smtClean="0"/>
              <a:t>статье 33</a:t>
            </a:r>
            <a:r>
              <a:rPr lang="ru-RU" altLang="ru-RU" sz="2800" b="1" dirty="0" smtClean="0"/>
              <a:t> настоящего Федерального закона </a:t>
            </a:r>
          </a:p>
          <a:p>
            <a:pPr eaLnBrk="1" hangingPunct="1">
              <a:buClr>
                <a:schemeClr val="tx1"/>
              </a:buClr>
              <a:buFontTx/>
              <a:buChar char="-"/>
            </a:pPr>
            <a:endParaRPr lang="ru-RU" altLang="ru-RU" sz="1400" b="1" dirty="0" smtClean="0"/>
          </a:p>
          <a:p>
            <a:pPr eaLnBrk="1" hangingPunct="1">
              <a:buClr>
                <a:schemeClr val="tx1"/>
              </a:buClr>
              <a:buFontTx/>
              <a:buNone/>
            </a:pPr>
            <a:r>
              <a:rPr lang="ru-RU" altLang="ru-RU" sz="1400" b="1" dirty="0" smtClean="0"/>
              <a:t>Федеральный закон «Об основах государственного регулирования внешнеторговой деятельности» от 8 декабря 2003 г. N 164-ФЗ (с изменениями от 22 августа 2004 г., 22 июля 2005 г.).</a:t>
            </a:r>
            <a:r>
              <a:rPr lang="ru-RU" altLang="ru-RU" sz="1800" b="1" dirty="0" smtClean="0"/>
              <a:t/>
            </a:r>
            <a:br>
              <a:rPr lang="ru-RU" altLang="ru-RU" sz="1800" b="1" dirty="0" smtClean="0"/>
            </a:br>
            <a:r>
              <a:rPr lang="ru-RU" altLang="ru-RU" sz="2800" dirty="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descr="764976497.png"/>
          <p:cNvPicPr>
            <a:picLocks noChangeAspect="1"/>
          </p:cNvPicPr>
          <p:nvPr/>
        </p:nvPicPr>
        <p:blipFill>
          <a:blip r:embed="rId2"/>
          <a:srcRect/>
          <a:stretch>
            <a:fillRect/>
          </a:stretch>
        </p:blipFill>
        <p:spPr bwMode="auto">
          <a:xfrm>
            <a:off x="0" y="1981200"/>
            <a:ext cx="9144000" cy="4876800"/>
          </a:xfrm>
          <a:prstGeom prst="rect">
            <a:avLst/>
          </a:prstGeom>
          <a:noFill/>
          <a:ln w="9525">
            <a:noFill/>
            <a:miter lim="800000"/>
            <a:headEnd/>
            <a:tailEnd/>
          </a:ln>
        </p:spPr>
      </p:pic>
      <p:sp>
        <p:nvSpPr>
          <p:cNvPr id="14338" name="Rectangle 2"/>
          <p:cNvSpPr>
            <a:spLocks noGrp="1" noChangeArrowheads="1"/>
          </p:cNvSpPr>
          <p:nvPr>
            <p:ph type="title"/>
          </p:nvPr>
        </p:nvSpPr>
        <p:spPr>
          <a:xfrm>
            <a:off x="304800" y="357166"/>
            <a:ext cx="8686800" cy="838200"/>
          </a:xfrm>
        </p:spPr>
        <p:txBody>
          <a:bodyPr/>
          <a:lstStyle/>
          <a:p>
            <a:pPr eaLnBrk="1" fontAlgn="auto" hangingPunct="1">
              <a:spcAft>
                <a:spcPts val="0"/>
              </a:spcAft>
              <a:defRPr/>
            </a:pPr>
            <a:r>
              <a:rPr lang="ru-RU" altLang="ru-RU" sz="2400" b="1" i="1" dirty="0" smtClean="0"/>
              <a:t>В качестве субъектов деятельности в сфере услуг выступают: </a:t>
            </a:r>
          </a:p>
        </p:txBody>
      </p:sp>
      <p:sp>
        <p:nvSpPr>
          <p:cNvPr id="19460" name="Rectangle 3"/>
          <p:cNvSpPr>
            <a:spLocks noGrp="1" noChangeArrowheads="1"/>
          </p:cNvSpPr>
          <p:nvPr>
            <p:ph idx="1"/>
          </p:nvPr>
        </p:nvSpPr>
        <p:spPr/>
        <p:txBody>
          <a:bodyPr/>
          <a:lstStyle/>
          <a:p>
            <a:pPr eaLnBrk="1" hangingPunct="1">
              <a:buFont typeface="Arial" charset="0"/>
              <a:buChar char="•"/>
            </a:pPr>
            <a:r>
              <a:rPr lang="ru-RU" altLang="ru-RU" smtClean="0"/>
              <a:t>организации, полностью ориентированные на оказание услуг;</a:t>
            </a:r>
          </a:p>
          <a:p>
            <a:pPr eaLnBrk="1" hangingPunct="1">
              <a:buFont typeface="Arial" charset="0"/>
              <a:buChar char="•"/>
            </a:pPr>
            <a:r>
              <a:rPr lang="ru-RU" altLang="ru-RU" smtClean="0"/>
              <a:t>организации, имеющие в целом иное функциональное назначение;</a:t>
            </a:r>
          </a:p>
          <a:p>
            <a:pPr eaLnBrk="1" hangingPunct="1">
              <a:buFont typeface="Arial" charset="0"/>
              <a:buChar char="•"/>
            </a:pPr>
            <a:r>
              <a:rPr lang="ru-RU" altLang="ru-RU" smtClean="0"/>
              <a:t>индивидуальные производители услуг.</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Rectangle 2"/>
          <p:cNvSpPr>
            <a:spLocks noGrp="1" noChangeArrowheads="1"/>
          </p:cNvSpPr>
          <p:nvPr>
            <p:ph type="title"/>
          </p:nvPr>
        </p:nvSpPr>
        <p:spPr>
          <a:xfrm>
            <a:off x="195263" y="371460"/>
            <a:ext cx="8015287" cy="914400"/>
          </a:xfrm>
        </p:spPr>
        <p:txBody>
          <a:bodyPr/>
          <a:lstStyle/>
          <a:p>
            <a:pPr eaLnBrk="1" fontAlgn="auto" hangingPunct="1">
              <a:spcAft>
                <a:spcPts val="0"/>
              </a:spcAft>
              <a:defRPr/>
            </a:pPr>
            <a:r>
              <a:rPr lang="ru-RU" altLang="ru-RU" sz="3800" b="1" i="1" dirty="0" smtClean="0"/>
              <a:t>Способы торговли услугами </a:t>
            </a:r>
            <a:r>
              <a:rPr lang="ru-RU" altLang="ru-RU" sz="3800" dirty="0" smtClean="0"/>
              <a:t> </a:t>
            </a:r>
          </a:p>
        </p:txBody>
      </p:sp>
      <p:graphicFrame>
        <p:nvGraphicFramePr>
          <p:cNvPr id="4" name="Схема 3"/>
          <p:cNvGraphicFramePr/>
          <p:nvPr/>
        </p:nvGraphicFramePr>
        <p:xfrm>
          <a:off x="609600" y="1600200"/>
          <a:ext cx="7924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7475.png"/>
          <p:cNvPicPr>
            <a:picLocks noChangeAspect="1"/>
          </p:cNvPicPr>
          <p:nvPr/>
        </p:nvPicPr>
        <p:blipFill>
          <a:blip r:embed="rId2"/>
          <a:stretch>
            <a:fillRect/>
          </a:stretch>
        </p:blipFill>
        <p:spPr>
          <a:xfrm>
            <a:off x="0" y="1981224"/>
            <a:ext cx="9144000" cy="4876800"/>
          </a:xfrm>
          <a:prstGeom prst="rect">
            <a:avLst/>
          </a:prstGeom>
        </p:spPr>
      </p:pic>
      <p:sp>
        <p:nvSpPr>
          <p:cNvPr id="49154" name="Rectangle 2"/>
          <p:cNvSpPr>
            <a:spLocks noGrp="1" noChangeArrowheads="1"/>
          </p:cNvSpPr>
          <p:nvPr>
            <p:ph type="title"/>
          </p:nvPr>
        </p:nvSpPr>
        <p:spPr>
          <a:xfrm>
            <a:off x="304800" y="214290"/>
            <a:ext cx="8686800" cy="838200"/>
          </a:xfrm>
        </p:spPr>
        <p:txBody>
          <a:bodyPr>
            <a:normAutofit fontScale="90000"/>
          </a:bodyPr>
          <a:lstStyle/>
          <a:p>
            <a:pPr eaLnBrk="1" fontAlgn="auto" hangingPunct="1">
              <a:spcAft>
                <a:spcPts val="0"/>
              </a:spcAft>
              <a:defRPr/>
            </a:pPr>
            <a:r>
              <a:rPr lang="ru-RU" altLang="ru-RU" sz="3800" dirty="0" smtClean="0"/>
              <a:t>Факт контакта  резидента и нерезидента</a:t>
            </a:r>
          </a:p>
        </p:txBody>
      </p:sp>
      <p:sp>
        <p:nvSpPr>
          <p:cNvPr id="56323" name="Rectangle 3"/>
          <p:cNvSpPr>
            <a:spLocks noGrp="1" noChangeArrowheads="1"/>
          </p:cNvSpPr>
          <p:nvPr>
            <p:ph idx="1"/>
          </p:nvPr>
        </p:nvSpPr>
        <p:spPr/>
        <p:txBody>
          <a:bodyPr/>
          <a:lstStyle/>
          <a:p>
            <a:pPr eaLnBrk="1" hangingPunct="1">
              <a:buFont typeface="Wingdings" pitchFamily="2" charset="2"/>
              <a:buChar char="§"/>
            </a:pPr>
            <a:r>
              <a:rPr lang="ru-RU" altLang="ru-RU" sz="2800" b="1" i="1" dirty="0" smtClean="0"/>
              <a:t>Международная торговля услугами, в отличие от торговли товарами, где велика роль торгового посредничества, основана на прямых контактах между производителями и потребителями</a:t>
            </a:r>
          </a:p>
          <a:p>
            <a:pPr eaLnBrk="1" hangingPunct="1">
              <a:buFont typeface="Wingdings" pitchFamily="2" charset="2"/>
              <a:buChar char="§"/>
            </a:pPr>
            <a:r>
              <a:rPr lang="ru-RU" altLang="ru-RU" sz="2800" b="1" i="1" dirty="0" smtClean="0"/>
              <a:t>Критерий факта международной торговли – контакт резидента и нерезидента про предоставлении услуги.</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573.png"/>
          <p:cNvPicPr>
            <a:picLocks noChangeAspect="1"/>
          </p:cNvPicPr>
          <p:nvPr/>
        </p:nvPicPr>
        <p:blipFill>
          <a:blip r:embed="rId2"/>
          <a:stretch>
            <a:fillRect/>
          </a:stretch>
        </p:blipFill>
        <p:spPr>
          <a:xfrm>
            <a:off x="0" y="1981224"/>
            <a:ext cx="9144000" cy="4876800"/>
          </a:xfrm>
          <a:prstGeom prst="rect">
            <a:avLst/>
          </a:prstGeom>
        </p:spPr>
      </p:pic>
      <p:sp>
        <p:nvSpPr>
          <p:cNvPr id="50178" name="Rectangle 2"/>
          <p:cNvSpPr>
            <a:spLocks noGrp="1" noChangeArrowheads="1"/>
          </p:cNvSpPr>
          <p:nvPr>
            <p:ph type="title"/>
          </p:nvPr>
        </p:nvSpPr>
        <p:spPr>
          <a:xfrm>
            <a:off x="304800" y="357166"/>
            <a:ext cx="8686800" cy="838200"/>
          </a:xfrm>
        </p:spPr>
        <p:txBody>
          <a:bodyPr>
            <a:normAutofit fontScale="90000"/>
          </a:bodyPr>
          <a:lstStyle/>
          <a:p>
            <a:pPr eaLnBrk="1" fontAlgn="auto" hangingPunct="1">
              <a:spcAft>
                <a:spcPts val="0"/>
              </a:spcAft>
              <a:defRPr/>
            </a:pPr>
            <a:r>
              <a:rPr lang="ru-RU" altLang="ru-RU" sz="3800" b="1" i="1" dirty="0" smtClean="0"/>
              <a:t>Трансграничная торговля</a:t>
            </a:r>
            <a:br>
              <a:rPr lang="ru-RU" altLang="ru-RU" sz="3800" b="1" i="1" dirty="0" smtClean="0"/>
            </a:br>
            <a:r>
              <a:rPr lang="ru-RU" altLang="ru-RU" sz="1700" b="1" dirty="0" smtClean="0"/>
              <a:t>Федерального закона N 164-ФЗ, </a:t>
            </a:r>
            <a:r>
              <a:rPr lang="ru-RU" altLang="ru-RU" sz="1700" b="1" dirty="0" err="1" smtClean="0"/>
              <a:t>Ст</a:t>
            </a:r>
            <a:r>
              <a:rPr lang="ru-RU" altLang="ru-RU" sz="1700" b="1" dirty="0" smtClean="0"/>
              <a:t> 33</a:t>
            </a:r>
            <a:br>
              <a:rPr lang="ru-RU" altLang="ru-RU" sz="1700" b="1" dirty="0" smtClean="0"/>
            </a:br>
            <a:endParaRPr lang="ru-RU" altLang="ru-RU" sz="1700" b="1" dirty="0" smtClean="0"/>
          </a:p>
        </p:txBody>
      </p:sp>
      <p:sp>
        <p:nvSpPr>
          <p:cNvPr id="57347" name="Rectangle 3"/>
          <p:cNvSpPr>
            <a:spLocks noGrp="1" noChangeArrowheads="1"/>
          </p:cNvSpPr>
          <p:nvPr>
            <p:ph idx="1"/>
          </p:nvPr>
        </p:nvSpPr>
        <p:spPr/>
        <p:txBody>
          <a:bodyPr/>
          <a:lstStyle/>
          <a:p>
            <a:pPr marL="609600" indent="-609600" eaLnBrk="1" hangingPunct="1">
              <a:buFont typeface="Wingdings" pitchFamily="2" charset="2"/>
              <a:buAutoNum type="arabicParenR"/>
            </a:pPr>
            <a:r>
              <a:rPr lang="ru-RU" altLang="ru-RU" b="1" dirty="0" smtClean="0"/>
              <a:t>с территории Российской Федерации на территорию иностранного государства; </a:t>
            </a:r>
          </a:p>
          <a:p>
            <a:pPr marL="609600" indent="-609600" eaLnBrk="1" hangingPunct="1">
              <a:buFont typeface="Wingdings" pitchFamily="2" charset="2"/>
              <a:buAutoNum type="arabicParenR"/>
            </a:pPr>
            <a:r>
              <a:rPr lang="ru-RU" altLang="ru-RU" b="1" dirty="0" smtClean="0"/>
              <a:t>с территории иностранного государства на территорию Российской Федерации;</a:t>
            </a:r>
          </a:p>
          <a:p>
            <a:pPr marL="609600" indent="-609600" eaLnBrk="1" hangingPunct="1"/>
            <a:endParaRPr lang="ru-RU" altLang="ru-RU" b="1"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74573.png"/>
          <p:cNvPicPr>
            <a:picLocks noChangeAspect="1"/>
          </p:cNvPicPr>
          <p:nvPr/>
        </p:nvPicPr>
        <p:blipFill>
          <a:blip r:embed="rId2"/>
          <a:stretch>
            <a:fillRect/>
          </a:stretch>
        </p:blipFill>
        <p:spPr>
          <a:xfrm>
            <a:off x="0" y="1981224"/>
            <a:ext cx="9144000" cy="4876800"/>
          </a:xfrm>
          <a:prstGeom prst="rect">
            <a:avLst/>
          </a:prstGeom>
        </p:spPr>
      </p:pic>
      <p:sp>
        <p:nvSpPr>
          <p:cNvPr id="51202" name="Rectangle 2"/>
          <p:cNvSpPr>
            <a:spLocks noGrp="1" noChangeArrowheads="1"/>
          </p:cNvSpPr>
          <p:nvPr>
            <p:ph type="title"/>
          </p:nvPr>
        </p:nvSpPr>
        <p:spPr/>
        <p:txBody>
          <a:bodyPr/>
          <a:lstStyle/>
          <a:p>
            <a:pPr eaLnBrk="1" fontAlgn="auto" hangingPunct="1">
              <a:spcAft>
                <a:spcPts val="0"/>
              </a:spcAft>
              <a:defRPr/>
            </a:pPr>
            <a:r>
              <a:rPr lang="ru-RU" altLang="ru-RU" i="1" dirty="0" smtClean="0"/>
              <a:t>Трансграничная торговля </a:t>
            </a:r>
          </a:p>
        </p:txBody>
      </p:sp>
      <p:sp>
        <p:nvSpPr>
          <p:cNvPr id="58371" name="Rectangle 3"/>
          <p:cNvSpPr>
            <a:spLocks noGrp="1" noChangeArrowheads="1"/>
          </p:cNvSpPr>
          <p:nvPr>
            <p:ph idx="1"/>
          </p:nvPr>
        </p:nvSpPr>
        <p:spPr/>
        <p:txBody>
          <a:bodyPr/>
          <a:lstStyle/>
          <a:p>
            <a:pPr eaLnBrk="1" hangingPunct="1">
              <a:buFont typeface="Wingdings" pitchFamily="2" charset="2"/>
              <a:buNone/>
            </a:pPr>
            <a:r>
              <a:rPr lang="ru-RU" altLang="ru-RU" dirty="0" smtClean="0"/>
              <a:t>      </a:t>
            </a:r>
            <a:r>
              <a:rPr lang="ru-RU" altLang="ru-RU" b="1" dirty="0" smtClean="0"/>
              <a:t>Страна А                          Страна Б</a:t>
            </a:r>
          </a:p>
        </p:txBody>
      </p:sp>
      <p:sp>
        <p:nvSpPr>
          <p:cNvPr id="58372" name="Rectangle 4"/>
          <p:cNvSpPr>
            <a:spLocks noChangeArrowheads="1"/>
          </p:cNvSpPr>
          <p:nvPr/>
        </p:nvSpPr>
        <p:spPr bwMode="auto">
          <a:xfrm>
            <a:off x="611188" y="2349500"/>
            <a:ext cx="2593975" cy="23749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800" b="1" dirty="0"/>
              <a:t>Потребитель </a:t>
            </a:r>
          </a:p>
          <a:p>
            <a:pPr algn="ctr"/>
            <a:r>
              <a:rPr lang="ru-RU" altLang="ru-RU" sz="2800" b="1" dirty="0"/>
              <a:t>в стране А</a:t>
            </a:r>
          </a:p>
        </p:txBody>
      </p:sp>
      <p:sp>
        <p:nvSpPr>
          <p:cNvPr id="58373" name="Rectangle 5"/>
          <p:cNvSpPr>
            <a:spLocks noChangeArrowheads="1"/>
          </p:cNvSpPr>
          <p:nvPr/>
        </p:nvSpPr>
        <p:spPr bwMode="auto">
          <a:xfrm>
            <a:off x="5795963" y="2420938"/>
            <a:ext cx="2447925" cy="20875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800" b="1"/>
              <a:t>Поставщик </a:t>
            </a:r>
          </a:p>
        </p:txBody>
      </p:sp>
      <p:sp>
        <p:nvSpPr>
          <p:cNvPr id="58374" name="Line 6"/>
          <p:cNvSpPr>
            <a:spLocks noChangeShapeType="1"/>
          </p:cNvSpPr>
          <p:nvPr/>
        </p:nvSpPr>
        <p:spPr bwMode="auto">
          <a:xfrm>
            <a:off x="4572000" y="1557338"/>
            <a:ext cx="0" cy="4535487"/>
          </a:xfrm>
          <a:prstGeom prst="line">
            <a:avLst/>
          </a:prstGeom>
          <a:noFill/>
          <a:ln w="57150">
            <a:solidFill>
              <a:schemeClr val="tx1"/>
            </a:solidFill>
            <a:prstDash val="lgDash"/>
            <a:round/>
            <a:headEnd/>
            <a:tailEnd/>
          </a:ln>
        </p:spPr>
        <p:txBody>
          <a:bodyPr/>
          <a:lstStyle/>
          <a:p>
            <a:endParaRPr lang="ru-RU"/>
          </a:p>
        </p:txBody>
      </p:sp>
      <p:sp>
        <p:nvSpPr>
          <p:cNvPr id="58375" name="Line 7"/>
          <p:cNvSpPr>
            <a:spLocks noChangeShapeType="1"/>
          </p:cNvSpPr>
          <p:nvPr/>
        </p:nvSpPr>
        <p:spPr bwMode="auto">
          <a:xfrm flipH="1">
            <a:off x="3203575" y="3789363"/>
            <a:ext cx="2592388" cy="0"/>
          </a:xfrm>
          <a:prstGeom prst="line">
            <a:avLst/>
          </a:prstGeom>
          <a:noFill/>
          <a:ln w="76200" cmpd="tri">
            <a:solidFill>
              <a:schemeClr val="tx1"/>
            </a:solidFill>
            <a:round/>
            <a:headEnd/>
            <a:tailEnd type="triangle" w="med" len="med"/>
          </a:ln>
        </p:spPr>
        <p:txBody>
          <a:bodyPr/>
          <a:lstStyle/>
          <a:p>
            <a:endParaRPr lang="ru-RU"/>
          </a:p>
        </p:txBody>
      </p:sp>
      <p:sp>
        <p:nvSpPr>
          <p:cNvPr id="58376" name="Rectangle 8"/>
          <p:cNvSpPr>
            <a:spLocks noChangeArrowheads="1"/>
          </p:cNvSpPr>
          <p:nvPr/>
        </p:nvSpPr>
        <p:spPr bwMode="auto">
          <a:xfrm>
            <a:off x="1331913" y="5157788"/>
            <a:ext cx="6553200" cy="914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ru-RU" sz="2000" b="1" dirty="0"/>
              <a:t>Поставляемая услуга пересекает границу</a:t>
            </a:r>
            <a:r>
              <a:rPr lang="ru-RU" altLang="ru-RU"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357166"/>
            <a:ext cx="8686800" cy="838200"/>
          </a:xfrm>
        </p:spPr>
        <p:txBody>
          <a:bodyPr>
            <a:normAutofit fontScale="90000"/>
          </a:bodyPr>
          <a:lstStyle/>
          <a:p>
            <a:pPr eaLnBrk="1" fontAlgn="auto" hangingPunct="1">
              <a:spcAft>
                <a:spcPts val="0"/>
              </a:spcAft>
              <a:defRPr/>
            </a:pPr>
            <a:r>
              <a:rPr lang="ru-RU" altLang="ru-RU" sz="3800" b="1" dirty="0" smtClean="0"/>
              <a:t>Потребление за границей</a:t>
            </a:r>
            <a:br>
              <a:rPr lang="ru-RU" altLang="ru-RU" sz="3800" b="1" dirty="0" smtClean="0"/>
            </a:br>
            <a:r>
              <a:rPr lang="ru-RU" altLang="ru-RU" sz="1700" b="1" dirty="0" smtClean="0"/>
              <a:t>Федерального закона N 164-ФЗ, </a:t>
            </a:r>
            <a:r>
              <a:rPr lang="ru-RU" altLang="ru-RU" sz="1700" b="1" dirty="0" err="1" smtClean="0"/>
              <a:t>Ст</a:t>
            </a:r>
            <a:r>
              <a:rPr lang="ru-RU" altLang="ru-RU" sz="1700" b="1" dirty="0" smtClean="0"/>
              <a:t> 33</a:t>
            </a:r>
            <a:br>
              <a:rPr lang="ru-RU" altLang="ru-RU" sz="1700" b="1" dirty="0" smtClean="0"/>
            </a:br>
            <a:endParaRPr lang="ru-RU" altLang="ru-RU" sz="1700" b="1" dirty="0" smtClean="0"/>
          </a:p>
        </p:txBody>
      </p:sp>
      <p:sp>
        <p:nvSpPr>
          <p:cNvPr id="59395" name="Rectangle 3"/>
          <p:cNvSpPr>
            <a:spLocks noGrp="1" noChangeArrowheads="1"/>
          </p:cNvSpPr>
          <p:nvPr>
            <p:ph idx="1"/>
          </p:nvPr>
        </p:nvSpPr>
        <p:spPr/>
        <p:txBody>
          <a:bodyPr/>
          <a:lstStyle/>
          <a:p>
            <a:pPr eaLnBrk="1" hangingPunct="1">
              <a:buFont typeface="Wingdings" pitchFamily="2" charset="2"/>
              <a:buChar char="§"/>
            </a:pPr>
            <a:r>
              <a:rPr lang="ru-RU" altLang="ru-RU" b="1" dirty="0" smtClean="0"/>
              <a:t>на территории Российской Федерации </a:t>
            </a:r>
            <a:r>
              <a:rPr lang="ru-RU" altLang="ru-RU" b="1" u="sng" dirty="0" smtClean="0"/>
              <a:t>иностранному заказчику услуг</a:t>
            </a:r>
            <a:r>
              <a:rPr lang="ru-RU" altLang="ru-RU" b="1" dirty="0" smtClean="0"/>
              <a:t>;</a:t>
            </a:r>
          </a:p>
          <a:p>
            <a:pPr eaLnBrk="1" hangingPunct="1">
              <a:buFont typeface="Wingdings" pitchFamily="2" charset="2"/>
              <a:buChar char="§"/>
            </a:pPr>
            <a:r>
              <a:rPr lang="ru-RU" altLang="ru-RU" b="1" dirty="0" smtClean="0"/>
              <a:t>на территории иностранного государства российскому заказчику услуг;</a:t>
            </a:r>
          </a:p>
          <a:p>
            <a:pPr eaLnBrk="1" hangingPunct="1"/>
            <a:endParaRPr lang="ru-RU" altLang="ru-RU" b="1"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ru-RU" altLang="ru-RU" i="1" dirty="0" smtClean="0"/>
              <a:t>Потребление за границей  </a:t>
            </a:r>
          </a:p>
        </p:txBody>
      </p:sp>
      <p:sp>
        <p:nvSpPr>
          <p:cNvPr id="60419" name="Rectangle 3"/>
          <p:cNvSpPr>
            <a:spLocks noGrp="1" noChangeArrowheads="1"/>
          </p:cNvSpPr>
          <p:nvPr>
            <p:ph idx="1"/>
          </p:nvPr>
        </p:nvSpPr>
        <p:spPr/>
        <p:txBody>
          <a:bodyPr/>
          <a:lstStyle/>
          <a:p>
            <a:pPr eaLnBrk="1" hangingPunct="1">
              <a:buFont typeface="Wingdings" pitchFamily="2" charset="2"/>
              <a:buNone/>
            </a:pPr>
            <a:r>
              <a:rPr lang="ru-RU" altLang="ru-RU" smtClean="0"/>
              <a:t>      </a:t>
            </a:r>
            <a:r>
              <a:rPr lang="ru-RU" altLang="ru-RU" b="1" smtClean="0"/>
              <a:t>Страна А                          Страна Б</a:t>
            </a:r>
          </a:p>
        </p:txBody>
      </p:sp>
      <p:sp>
        <p:nvSpPr>
          <p:cNvPr id="60420" name="Rectangle 4"/>
          <p:cNvSpPr>
            <a:spLocks noChangeArrowheads="1"/>
          </p:cNvSpPr>
          <p:nvPr/>
        </p:nvSpPr>
        <p:spPr bwMode="auto">
          <a:xfrm>
            <a:off x="611188" y="2492375"/>
            <a:ext cx="1873250" cy="20875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000" b="1"/>
              <a:t>Потребитель </a:t>
            </a:r>
          </a:p>
          <a:p>
            <a:pPr algn="ctr"/>
            <a:r>
              <a:rPr lang="ru-RU" altLang="ru-RU" sz="2000" b="1"/>
              <a:t>в стране А</a:t>
            </a:r>
          </a:p>
        </p:txBody>
      </p:sp>
      <p:sp>
        <p:nvSpPr>
          <p:cNvPr id="60421" name="Rectangle 5"/>
          <p:cNvSpPr>
            <a:spLocks noChangeArrowheads="1"/>
          </p:cNvSpPr>
          <p:nvPr/>
        </p:nvSpPr>
        <p:spPr bwMode="auto">
          <a:xfrm>
            <a:off x="6948488" y="2565400"/>
            <a:ext cx="1584325" cy="19431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000" b="1" dirty="0"/>
              <a:t>Поставщик </a:t>
            </a:r>
          </a:p>
          <a:p>
            <a:pPr algn="ctr"/>
            <a:r>
              <a:rPr lang="ru-RU" altLang="ru-RU" sz="2000" b="1" dirty="0"/>
              <a:t>услуг из </a:t>
            </a:r>
          </a:p>
          <a:p>
            <a:pPr algn="ctr"/>
            <a:r>
              <a:rPr lang="ru-RU" altLang="ru-RU" sz="2000" b="1" dirty="0"/>
              <a:t>страны Б</a:t>
            </a:r>
            <a:r>
              <a:rPr lang="ru-RU" altLang="ru-RU" sz="2800" b="1" dirty="0"/>
              <a:t> </a:t>
            </a:r>
          </a:p>
        </p:txBody>
      </p:sp>
      <p:sp>
        <p:nvSpPr>
          <p:cNvPr id="60422" name="Line 6"/>
          <p:cNvSpPr>
            <a:spLocks noChangeShapeType="1"/>
          </p:cNvSpPr>
          <p:nvPr/>
        </p:nvSpPr>
        <p:spPr bwMode="auto">
          <a:xfrm>
            <a:off x="3851275" y="1484313"/>
            <a:ext cx="0" cy="4535487"/>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ru-RU"/>
          </a:p>
        </p:txBody>
      </p:sp>
      <p:sp>
        <p:nvSpPr>
          <p:cNvPr id="60423" name="Rectangle 7"/>
          <p:cNvSpPr>
            <a:spLocks noChangeArrowheads="1"/>
          </p:cNvSpPr>
          <p:nvPr/>
        </p:nvSpPr>
        <p:spPr bwMode="auto">
          <a:xfrm>
            <a:off x="684213" y="4797425"/>
            <a:ext cx="4537075" cy="914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ru-RU" sz="2000" b="1"/>
              <a:t>Потребитель пересекает границу</a:t>
            </a:r>
            <a:r>
              <a:rPr lang="ru-RU" altLang="ru-RU"/>
              <a:t> </a:t>
            </a:r>
          </a:p>
        </p:txBody>
      </p:sp>
      <p:sp>
        <p:nvSpPr>
          <p:cNvPr id="60424" name="Rectangle 8"/>
          <p:cNvSpPr>
            <a:spLocks noChangeArrowheads="1"/>
          </p:cNvSpPr>
          <p:nvPr/>
        </p:nvSpPr>
        <p:spPr bwMode="auto">
          <a:xfrm>
            <a:off x="4500563" y="2565400"/>
            <a:ext cx="1871662" cy="19431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000" b="1"/>
              <a:t>Потребитель </a:t>
            </a:r>
          </a:p>
          <a:p>
            <a:pPr algn="ctr"/>
            <a:r>
              <a:rPr lang="ru-RU" altLang="ru-RU" sz="2000" b="1"/>
              <a:t>из страны А</a:t>
            </a:r>
            <a:r>
              <a:rPr lang="ru-RU" altLang="ru-RU" sz="2800" b="1"/>
              <a:t> </a:t>
            </a:r>
          </a:p>
        </p:txBody>
      </p:sp>
      <p:sp>
        <p:nvSpPr>
          <p:cNvPr id="60425" name="Line 9"/>
          <p:cNvSpPr>
            <a:spLocks noChangeShapeType="1"/>
          </p:cNvSpPr>
          <p:nvPr/>
        </p:nvSpPr>
        <p:spPr bwMode="auto">
          <a:xfrm>
            <a:off x="2555875" y="3500438"/>
            <a:ext cx="194468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60426" name="Line 10"/>
          <p:cNvSpPr>
            <a:spLocks noChangeShapeType="1"/>
          </p:cNvSpPr>
          <p:nvPr/>
        </p:nvSpPr>
        <p:spPr bwMode="auto">
          <a:xfrm flipH="1">
            <a:off x="6372225" y="3500438"/>
            <a:ext cx="576263"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60427" name="Rectangle 11"/>
          <p:cNvSpPr>
            <a:spLocks noChangeArrowheads="1"/>
          </p:cNvSpPr>
          <p:nvPr/>
        </p:nvSpPr>
        <p:spPr bwMode="auto">
          <a:xfrm>
            <a:off x="5795963" y="4797425"/>
            <a:ext cx="2305050" cy="914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ru-RU" sz="2000" b="1" dirty="0"/>
              <a:t>Поставка услуги</a:t>
            </a:r>
          </a:p>
        </p:txBody>
      </p:sp>
      <p:sp>
        <p:nvSpPr>
          <p:cNvPr id="60428" name="Line 12"/>
          <p:cNvSpPr>
            <a:spLocks noChangeShapeType="1"/>
          </p:cNvSpPr>
          <p:nvPr/>
        </p:nvSpPr>
        <p:spPr bwMode="auto">
          <a:xfrm flipV="1">
            <a:off x="3059113" y="3500438"/>
            <a:ext cx="0" cy="12969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60429" name="Line 13"/>
          <p:cNvSpPr>
            <a:spLocks noChangeShapeType="1"/>
          </p:cNvSpPr>
          <p:nvPr/>
        </p:nvSpPr>
        <p:spPr bwMode="auto">
          <a:xfrm flipV="1">
            <a:off x="6659563" y="3500438"/>
            <a:ext cx="0" cy="12969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800" b="1" smtClean="0"/>
              <a:t>Присутствие физических лиц</a:t>
            </a:r>
            <a:br>
              <a:rPr lang="ru-RU" altLang="ru-RU" sz="3800" b="1" smtClean="0"/>
            </a:br>
            <a:r>
              <a:rPr lang="ru-RU" altLang="ru-RU" sz="1700" b="1" smtClean="0"/>
              <a:t>Федерального закона N 164-ФЗ, Ст 33</a:t>
            </a:r>
            <a:br>
              <a:rPr lang="ru-RU" altLang="ru-RU" sz="1700" b="1" smtClean="0"/>
            </a:br>
            <a:endParaRPr lang="ru-RU" altLang="ru-RU" sz="1700" b="1" smtClean="0"/>
          </a:p>
        </p:txBody>
      </p:sp>
      <p:sp>
        <p:nvSpPr>
          <p:cNvPr id="61443" name="Rectangle 3"/>
          <p:cNvSpPr>
            <a:spLocks noGrp="1" noChangeArrowheads="1"/>
          </p:cNvSpPr>
          <p:nvPr>
            <p:ph idx="1"/>
          </p:nvPr>
        </p:nvSpPr>
        <p:spPr/>
        <p:txBody>
          <a:bodyPr/>
          <a:lstStyle/>
          <a:p>
            <a:pPr eaLnBrk="1" hangingPunct="1">
              <a:buFont typeface="Wingdings" pitchFamily="2" charset="2"/>
              <a:buNone/>
            </a:pPr>
            <a:r>
              <a:rPr lang="ru-RU" altLang="ru-RU" sz="2400" b="1" dirty="0" smtClean="0"/>
              <a:t>5) российским исполнителем услуг, не имеющим </a:t>
            </a:r>
            <a:r>
              <a:rPr lang="ru-RU" altLang="ru-RU" sz="2400" b="1" u="sng" dirty="0" smtClean="0"/>
              <a:t>коммерческого присутствия</a:t>
            </a:r>
            <a:r>
              <a:rPr lang="ru-RU" altLang="ru-RU" sz="2400" b="1" dirty="0" smtClean="0"/>
              <a:t> на территории иностранного государства, путем присутствия его или уполномоченных действовать от его имени лиц на территории иностранного государства; </a:t>
            </a:r>
          </a:p>
          <a:p>
            <a:pPr eaLnBrk="1" hangingPunct="1">
              <a:buFont typeface="Wingdings" pitchFamily="2" charset="2"/>
              <a:buNone/>
            </a:pPr>
            <a:r>
              <a:rPr lang="ru-RU" altLang="ru-RU" sz="2400" b="1" dirty="0" smtClean="0"/>
              <a:t>6) </a:t>
            </a:r>
            <a:r>
              <a:rPr lang="ru-RU" altLang="ru-RU" sz="2400" b="1" u="sng" dirty="0" smtClean="0"/>
              <a:t>иностранным исполнителем услуг</a:t>
            </a:r>
            <a:r>
              <a:rPr lang="ru-RU" altLang="ru-RU" sz="2400" b="1" dirty="0" smtClean="0"/>
              <a:t>, не имеющим коммерческого присутствия на территории Российской Федерации, путем присутствия его или уполномоченных действовать от его имени </a:t>
            </a:r>
            <a:r>
              <a:rPr lang="ru-RU" altLang="ru-RU" sz="2400" b="1" u="sng" dirty="0" smtClean="0"/>
              <a:t>иностранных лиц</a:t>
            </a:r>
            <a:r>
              <a:rPr lang="ru-RU" altLang="ru-RU" sz="2400" b="1" dirty="0" smtClean="0"/>
              <a:t> на территории Российской Федерации; </a:t>
            </a:r>
          </a:p>
          <a:p>
            <a:pPr eaLnBrk="1" hangingPunct="1"/>
            <a:endParaRPr lang="ru-RU" altLang="ru-RU" sz="2400" b="1"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ru-RU" altLang="ru-RU" i="1" dirty="0" smtClean="0"/>
              <a:t>Присутствие физических лиц  </a:t>
            </a:r>
          </a:p>
        </p:txBody>
      </p:sp>
      <p:sp>
        <p:nvSpPr>
          <p:cNvPr id="62467" name="Rectangle 3"/>
          <p:cNvSpPr>
            <a:spLocks noGrp="1" noChangeArrowheads="1"/>
          </p:cNvSpPr>
          <p:nvPr>
            <p:ph idx="1"/>
          </p:nvPr>
        </p:nvSpPr>
        <p:spPr/>
        <p:txBody>
          <a:bodyPr/>
          <a:lstStyle/>
          <a:p>
            <a:pPr eaLnBrk="1" hangingPunct="1">
              <a:buFont typeface="Wingdings" pitchFamily="2" charset="2"/>
              <a:buNone/>
            </a:pPr>
            <a:r>
              <a:rPr lang="ru-RU" altLang="ru-RU" smtClean="0"/>
              <a:t>      </a:t>
            </a:r>
            <a:r>
              <a:rPr lang="ru-RU" altLang="ru-RU" b="1" smtClean="0"/>
              <a:t>Страна А                          Страна Б</a:t>
            </a:r>
          </a:p>
        </p:txBody>
      </p:sp>
      <p:sp>
        <p:nvSpPr>
          <p:cNvPr id="62468" name="Rectangle 4"/>
          <p:cNvSpPr>
            <a:spLocks noChangeArrowheads="1"/>
          </p:cNvSpPr>
          <p:nvPr/>
        </p:nvSpPr>
        <p:spPr bwMode="auto">
          <a:xfrm>
            <a:off x="395288" y="2349500"/>
            <a:ext cx="1439862" cy="2735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000" b="1"/>
              <a:t>Потре-</a:t>
            </a:r>
          </a:p>
          <a:p>
            <a:pPr algn="ctr"/>
            <a:r>
              <a:rPr lang="ru-RU" altLang="ru-RU" sz="2000" b="1"/>
              <a:t>битель </a:t>
            </a:r>
          </a:p>
          <a:p>
            <a:pPr algn="ctr"/>
            <a:r>
              <a:rPr lang="ru-RU" altLang="ru-RU" sz="2000" b="1"/>
              <a:t>в стране А</a:t>
            </a:r>
          </a:p>
        </p:txBody>
      </p:sp>
      <p:sp>
        <p:nvSpPr>
          <p:cNvPr id="62469" name="Rectangle 5"/>
          <p:cNvSpPr>
            <a:spLocks noChangeArrowheads="1"/>
          </p:cNvSpPr>
          <p:nvPr/>
        </p:nvSpPr>
        <p:spPr bwMode="auto">
          <a:xfrm>
            <a:off x="6300788" y="2349500"/>
            <a:ext cx="1943100" cy="10795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000" b="1" dirty="0"/>
              <a:t>Физическое </a:t>
            </a:r>
          </a:p>
          <a:p>
            <a:pPr algn="ctr"/>
            <a:r>
              <a:rPr lang="ru-RU" altLang="ru-RU" sz="2000" b="1" dirty="0"/>
              <a:t>лицо</a:t>
            </a:r>
            <a:r>
              <a:rPr lang="ru-RU" altLang="ru-RU" sz="2800" b="1" dirty="0"/>
              <a:t> </a:t>
            </a:r>
          </a:p>
        </p:txBody>
      </p:sp>
      <p:sp>
        <p:nvSpPr>
          <p:cNvPr id="62470" name="Line 6"/>
          <p:cNvSpPr>
            <a:spLocks noChangeShapeType="1"/>
          </p:cNvSpPr>
          <p:nvPr/>
        </p:nvSpPr>
        <p:spPr bwMode="auto">
          <a:xfrm>
            <a:off x="4787900" y="1557338"/>
            <a:ext cx="0" cy="4535487"/>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ru-RU"/>
          </a:p>
        </p:txBody>
      </p:sp>
      <p:sp>
        <p:nvSpPr>
          <p:cNvPr id="62471" name="Rectangle 7"/>
          <p:cNvSpPr>
            <a:spLocks noChangeArrowheads="1"/>
          </p:cNvSpPr>
          <p:nvPr/>
        </p:nvSpPr>
        <p:spPr bwMode="auto">
          <a:xfrm>
            <a:off x="6300788" y="4076700"/>
            <a:ext cx="1943100" cy="10795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000" b="1" dirty="0"/>
              <a:t>Физическое </a:t>
            </a:r>
          </a:p>
          <a:p>
            <a:pPr algn="ctr"/>
            <a:r>
              <a:rPr lang="ru-RU" altLang="ru-RU" sz="2000" b="1" dirty="0"/>
              <a:t>лицо</a:t>
            </a:r>
          </a:p>
        </p:txBody>
      </p:sp>
      <p:sp>
        <p:nvSpPr>
          <p:cNvPr id="62472" name="Rectangle 8"/>
          <p:cNvSpPr>
            <a:spLocks noChangeArrowheads="1"/>
          </p:cNvSpPr>
          <p:nvPr/>
        </p:nvSpPr>
        <p:spPr bwMode="auto">
          <a:xfrm>
            <a:off x="2555875" y="4005263"/>
            <a:ext cx="1943100" cy="12239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b="1" dirty="0"/>
              <a:t>Фирма-</a:t>
            </a:r>
          </a:p>
          <a:p>
            <a:pPr algn="ctr"/>
            <a:r>
              <a:rPr lang="ru-RU" altLang="ru-RU" b="1" dirty="0"/>
              <a:t>производитель </a:t>
            </a:r>
          </a:p>
          <a:p>
            <a:pPr algn="ctr"/>
            <a:r>
              <a:rPr lang="ru-RU" altLang="ru-RU" b="1" dirty="0"/>
              <a:t>услуг</a:t>
            </a:r>
          </a:p>
        </p:txBody>
      </p:sp>
      <p:sp>
        <p:nvSpPr>
          <p:cNvPr id="62473" name="Rectangle 9"/>
          <p:cNvSpPr>
            <a:spLocks noChangeArrowheads="1"/>
          </p:cNvSpPr>
          <p:nvPr/>
        </p:nvSpPr>
        <p:spPr bwMode="auto">
          <a:xfrm>
            <a:off x="2627313" y="2492375"/>
            <a:ext cx="1800225" cy="11525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b="1" dirty="0"/>
              <a:t>Физическое </a:t>
            </a:r>
          </a:p>
          <a:p>
            <a:pPr algn="ctr"/>
            <a:r>
              <a:rPr lang="ru-RU" altLang="ru-RU" b="1" dirty="0"/>
              <a:t>лицо </a:t>
            </a:r>
          </a:p>
          <a:p>
            <a:pPr algn="ctr"/>
            <a:r>
              <a:rPr lang="ru-RU" altLang="ru-RU" b="1" dirty="0"/>
              <a:t>из страны Б</a:t>
            </a:r>
          </a:p>
        </p:txBody>
      </p:sp>
      <p:sp>
        <p:nvSpPr>
          <p:cNvPr id="62474" name="Line 10"/>
          <p:cNvSpPr>
            <a:spLocks noChangeShapeType="1"/>
          </p:cNvSpPr>
          <p:nvPr/>
        </p:nvSpPr>
        <p:spPr bwMode="auto">
          <a:xfrm flipH="1">
            <a:off x="1835150" y="3068638"/>
            <a:ext cx="792163"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62475" name="Rectangle 11"/>
          <p:cNvSpPr>
            <a:spLocks noChangeArrowheads="1"/>
          </p:cNvSpPr>
          <p:nvPr/>
        </p:nvSpPr>
        <p:spPr bwMode="auto">
          <a:xfrm>
            <a:off x="827088" y="5445125"/>
            <a:ext cx="3095625" cy="503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ru-RU" sz="2000" b="1"/>
              <a:t>Поставка услуги</a:t>
            </a:r>
          </a:p>
        </p:txBody>
      </p:sp>
      <p:sp>
        <p:nvSpPr>
          <p:cNvPr id="62476" name="Line 12"/>
          <p:cNvSpPr>
            <a:spLocks noChangeShapeType="1"/>
          </p:cNvSpPr>
          <p:nvPr/>
        </p:nvSpPr>
        <p:spPr bwMode="auto">
          <a:xfrm flipV="1">
            <a:off x="2195513" y="3068638"/>
            <a:ext cx="0" cy="23764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62477" name="Line 13"/>
          <p:cNvSpPr>
            <a:spLocks noChangeShapeType="1"/>
          </p:cNvSpPr>
          <p:nvPr/>
        </p:nvSpPr>
        <p:spPr bwMode="auto">
          <a:xfrm flipH="1">
            <a:off x="4500563" y="4581525"/>
            <a:ext cx="1800225" cy="0"/>
          </a:xfrm>
          <a:prstGeom prst="line">
            <a:avLst/>
          </a:prstGeom>
          <a:noFill/>
          <a:ln w="28575">
            <a:solidFill>
              <a:schemeClr val="tx1"/>
            </a:solidFill>
            <a:prstDash val="dash"/>
            <a:round/>
            <a:headEnd/>
            <a:tailEnd type="triangle" w="med" len="med"/>
          </a:ln>
        </p:spPr>
        <p:txBody>
          <a:bodyPr/>
          <a:lstStyle/>
          <a:p>
            <a:endParaRPr lang="ru-RU"/>
          </a:p>
        </p:txBody>
      </p:sp>
      <p:sp>
        <p:nvSpPr>
          <p:cNvPr id="62478" name="Line 14"/>
          <p:cNvSpPr>
            <a:spLocks noChangeShapeType="1"/>
          </p:cNvSpPr>
          <p:nvPr/>
        </p:nvSpPr>
        <p:spPr bwMode="auto">
          <a:xfrm flipH="1">
            <a:off x="4427538" y="2852738"/>
            <a:ext cx="187325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62479" name="Rectangle 15"/>
          <p:cNvSpPr>
            <a:spLocks noChangeArrowheads="1"/>
          </p:cNvSpPr>
          <p:nvPr/>
        </p:nvSpPr>
        <p:spPr bwMode="auto">
          <a:xfrm>
            <a:off x="4356100" y="5300663"/>
            <a:ext cx="4464050" cy="4333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ru-RU" b="1" dirty="0"/>
              <a:t>Лицо по найму, служащий компании Б</a:t>
            </a:r>
          </a:p>
        </p:txBody>
      </p:sp>
      <p:sp>
        <p:nvSpPr>
          <p:cNvPr id="62480" name="Rectangle 16"/>
          <p:cNvSpPr>
            <a:spLocks noChangeArrowheads="1"/>
          </p:cNvSpPr>
          <p:nvPr/>
        </p:nvSpPr>
        <p:spPr bwMode="auto">
          <a:xfrm>
            <a:off x="5148263" y="5876925"/>
            <a:ext cx="3455987" cy="3619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ru-RU" dirty="0"/>
              <a:t>Работа по временному найму</a:t>
            </a:r>
          </a:p>
        </p:txBody>
      </p:sp>
      <p:sp>
        <p:nvSpPr>
          <p:cNvPr id="62481" name="Line 17"/>
          <p:cNvSpPr>
            <a:spLocks noChangeShapeType="1"/>
          </p:cNvSpPr>
          <p:nvPr/>
        </p:nvSpPr>
        <p:spPr bwMode="auto">
          <a:xfrm flipV="1">
            <a:off x="5148263" y="2852738"/>
            <a:ext cx="0" cy="244792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62482" name="Line 18"/>
          <p:cNvSpPr>
            <a:spLocks noChangeShapeType="1"/>
          </p:cNvSpPr>
          <p:nvPr/>
        </p:nvSpPr>
        <p:spPr bwMode="auto">
          <a:xfrm flipV="1">
            <a:off x="6156325" y="4581525"/>
            <a:ext cx="0" cy="1295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260350"/>
            <a:ext cx="8015287" cy="914400"/>
          </a:xfrm>
        </p:spPr>
        <p:txBody>
          <a:bodyPr>
            <a:normAutofit fontScale="90000"/>
          </a:bodyPr>
          <a:lstStyle/>
          <a:p>
            <a:pPr eaLnBrk="1" fontAlgn="auto" hangingPunct="1">
              <a:spcAft>
                <a:spcPts val="0"/>
              </a:spcAft>
              <a:defRPr/>
            </a:pPr>
            <a:r>
              <a:rPr lang="ru-RU" altLang="ru-RU" sz="3800" b="1" i="1" dirty="0" smtClean="0"/>
              <a:t>Коммерческое присутствие </a:t>
            </a:r>
            <a:r>
              <a:rPr lang="ru-RU" altLang="ru-RU" sz="3800" b="1" dirty="0" smtClean="0"/>
              <a:t/>
            </a:r>
            <a:br>
              <a:rPr lang="ru-RU" altLang="ru-RU" sz="3800" b="1" dirty="0" smtClean="0"/>
            </a:br>
            <a:r>
              <a:rPr lang="ru-RU" altLang="ru-RU" sz="1700" b="1" dirty="0" smtClean="0"/>
              <a:t>Федерального закона N 164-ФЗ, </a:t>
            </a:r>
            <a:r>
              <a:rPr lang="ru-RU" altLang="ru-RU" sz="1700" b="1" dirty="0" err="1" smtClean="0"/>
              <a:t>Ст</a:t>
            </a:r>
            <a:r>
              <a:rPr lang="ru-RU" altLang="ru-RU" sz="1700" b="1" dirty="0" smtClean="0"/>
              <a:t> 33</a:t>
            </a:r>
            <a:br>
              <a:rPr lang="ru-RU" altLang="ru-RU" sz="1700" b="1" dirty="0" smtClean="0"/>
            </a:br>
            <a:endParaRPr lang="ru-RU" altLang="ru-RU" sz="1700" b="1" dirty="0" smtClean="0"/>
          </a:p>
        </p:txBody>
      </p:sp>
      <p:sp>
        <p:nvSpPr>
          <p:cNvPr id="63491" name="Rectangle 3"/>
          <p:cNvSpPr>
            <a:spLocks noGrp="1" noChangeArrowheads="1"/>
          </p:cNvSpPr>
          <p:nvPr>
            <p:ph idx="1"/>
          </p:nvPr>
        </p:nvSpPr>
        <p:spPr/>
        <p:txBody>
          <a:bodyPr/>
          <a:lstStyle/>
          <a:p>
            <a:pPr eaLnBrk="1" hangingPunct="1">
              <a:buFont typeface="Wingdings" pitchFamily="2" charset="2"/>
              <a:buChar char="§"/>
            </a:pPr>
            <a:r>
              <a:rPr lang="ru-RU" altLang="ru-RU" sz="2800" u="sng" dirty="0" smtClean="0">
                <a:latin typeface="Arial" pitchFamily="34" charset="0"/>
                <a:cs typeface="Arial" pitchFamily="34" charset="0"/>
              </a:rPr>
              <a:t>российским исполнителем услуг</a:t>
            </a:r>
            <a:r>
              <a:rPr lang="ru-RU" altLang="ru-RU" sz="2800" dirty="0" smtClean="0">
                <a:latin typeface="Arial" pitchFamily="34" charset="0"/>
                <a:cs typeface="Arial" pitchFamily="34" charset="0"/>
              </a:rPr>
              <a:t> путем коммерческого присутствия на территории иностранного государства;</a:t>
            </a:r>
          </a:p>
          <a:p>
            <a:pPr eaLnBrk="1" hangingPunct="1">
              <a:buFont typeface="Wingdings" pitchFamily="2" charset="2"/>
              <a:buChar char="§"/>
            </a:pPr>
            <a:r>
              <a:rPr lang="ru-RU" altLang="ru-RU" sz="2800" dirty="0" smtClean="0">
                <a:latin typeface="Arial" pitchFamily="34" charset="0"/>
                <a:cs typeface="Arial" pitchFamily="34" charset="0"/>
              </a:rPr>
              <a:t>иностранным исполнителем услуг путем коммерческого присутствия на территории Российской Федерации.</a:t>
            </a:r>
          </a:p>
          <a:p>
            <a:pPr eaLnBrk="1" hangingPunct="1"/>
            <a:endParaRPr lang="ru-RU" altLang="ru-RU" sz="2800" dirty="0" smtClean="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fontAlgn="auto" hangingPunct="1">
              <a:spcAft>
                <a:spcPts val="0"/>
              </a:spcAft>
              <a:defRPr/>
            </a:pPr>
            <a:r>
              <a:rPr lang="ru-RU" altLang="ru-RU" smtClean="0"/>
              <a:t>Коммерческое присутствие </a:t>
            </a:r>
          </a:p>
        </p:txBody>
      </p:sp>
      <p:sp>
        <p:nvSpPr>
          <p:cNvPr id="64515" name="Rectangle 3"/>
          <p:cNvSpPr>
            <a:spLocks noGrp="1" noChangeArrowheads="1"/>
          </p:cNvSpPr>
          <p:nvPr>
            <p:ph idx="1"/>
          </p:nvPr>
        </p:nvSpPr>
        <p:spPr/>
        <p:txBody>
          <a:bodyPr/>
          <a:lstStyle/>
          <a:p>
            <a:pPr eaLnBrk="1" hangingPunct="1">
              <a:buFont typeface="Wingdings" pitchFamily="2" charset="2"/>
              <a:buNone/>
            </a:pPr>
            <a:r>
              <a:rPr lang="ru-RU" altLang="ru-RU" smtClean="0"/>
              <a:t>      </a:t>
            </a:r>
            <a:r>
              <a:rPr lang="ru-RU" altLang="ru-RU" b="1" smtClean="0"/>
              <a:t>Страна А                          Страна Б</a:t>
            </a:r>
          </a:p>
        </p:txBody>
      </p:sp>
      <p:sp>
        <p:nvSpPr>
          <p:cNvPr id="64516" name="Rectangle 4"/>
          <p:cNvSpPr>
            <a:spLocks noChangeArrowheads="1"/>
          </p:cNvSpPr>
          <p:nvPr/>
        </p:nvSpPr>
        <p:spPr bwMode="auto">
          <a:xfrm>
            <a:off x="468313" y="2349500"/>
            <a:ext cx="1727200" cy="26638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sz="2400" b="1" dirty="0" err="1"/>
              <a:t>Потре</a:t>
            </a:r>
            <a:r>
              <a:rPr lang="ru-RU" altLang="ru-RU" sz="2400" b="1" dirty="0"/>
              <a:t>-</a:t>
            </a:r>
          </a:p>
          <a:p>
            <a:pPr algn="ctr"/>
            <a:r>
              <a:rPr lang="ru-RU" altLang="ru-RU" sz="2400" b="1" dirty="0" err="1"/>
              <a:t>битель</a:t>
            </a:r>
            <a:r>
              <a:rPr lang="ru-RU" altLang="ru-RU" sz="2400" b="1" dirty="0"/>
              <a:t> </a:t>
            </a:r>
          </a:p>
          <a:p>
            <a:pPr algn="ctr"/>
            <a:r>
              <a:rPr lang="ru-RU" altLang="ru-RU" sz="2400" b="1" dirty="0"/>
              <a:t>в стране А</a:t>
            </a:r>
          </a:p>
        </p:txBody>
      </p:sp>
      <p:sp>
        <p:nvSpPr>
          <p:cNvPr id="64517" name="Rectangle 5"/>
          <p:cNvSpPr>
            <a:spLocks noChangeArrowheads="1"/>
          </p:cNvSpPr>
          <p:nvPr/>
        </p:nvSpPr>
        <p:spPr bwMode="auto">
          <a:xfrm>
            <a:off x="6443663" y="2997200"/>
            <a:ext cx="2087562" cy="11525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ru-RU" altLang="ru-RU" sz="2800" b="1" dirty="0"/>
          </a:p>
          <a:p>
            <a:pPr algn="ctr"/>
            <a:r>
              <a:rPr lang="ru-RU" altLang="ru-RU" sz="2800" b="1" dirty="0"/>
              <a:t>Компания</a:t>
            </a:r>
          </a:p>
          <a:p>
            <a:pPr algn="ctr"/>
            <a:r>
              <a:rPr lang="ru-RU" altLang="ru-RU" sz="2800" b="1" dirty="0"/>
              <a:t> </a:t>
            </a:r>
          </a:p>
        </p:txBody>
      </p:sp>
      <p:sp>
        <p:nvSpPr>
          <p:cNvPr id="64518" name="Line 6"/>
          <p:cNvSpPr>
            <a:spLocks noChangeShapeType="1"/>
          </p:cNvSpPr>
          <p:nvPr/>
        </p:nvSpPr>
        <p:spPr bwMode="auto">
          <a:xfrm>
            <a:off x="5003800" y="1628775"/>
            <a:ext cx="0" cy="4535488"/>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ru-RU"/>
          </a:p>
        </p:txBody>
      </p:sp>
      <p:sp>
        <p:nvSpPr>
          <p:cNvPr id="64519" name="Rectangle 7"/>
          <p:cNvSpPr>
            <a:spLocks noChangeArrowheads="1"/>
          </p:cNvSpPr>
          <p:nvPr/>
        </p:nvSpPr>
        <p:spPr bwMode="auto">
          <a:xfrm>
            <a:off x="5076825" y="5013325"/>
            <a:ext cx="3527425" cy="6477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ru-RU" sz="2000" b="1" dirty="0"/>
              <a:t>Прямые инвестиции </a:t>
            </a:r>
          </a:p>
          <a:p>
            <a:pPr algn="ctr"/>
            <a:r>
              <a:rPr lang="ru-RU" altLang="ru-RU" sz="2000" b="1" dirty="0"/>
              <a:t>из страны Б</a:t>
            </a:r>
            <a:r>
              <a:rPr lang="ru-RU" altLang="ru-RU" dirty="0"/>
              <a:t> </a:t>
            </a:r>
          </a:p>
        </p:txBody>
      </p:sp>
      <p:sp>
        <p:nvSpPr>
          <p:cNvPr id="64520" name="Rectangle 8"/>
          <p:cNvSpPr>
            <a:spLocks noChangeArrowheads="1"/>
          </p:cNvSpPr>
          <p:nvPr/>
        </p:nvSpPr>
        <p:spPr bwMode="auto">
          <a:xfrm>
            <a:off x="2843213" y="2924175"/>
            <a:ext cx="1944687" cy="15128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ru-RU" altLang="ru-RU" sz="2800" b="1" dirty="0"/>
          </a:p>
          <a:p>
            <a:pPr algn="ctr"/>
            <a:r>
              <a:rPr lang="ru-RU" altLang="ru-RU" sz="2000" b="1" dirty="0"/>
              <a:t>Дочернее </a:t>
            </a:r>
          </a:p>
          <a:p>
            <a:pPr algn="ctr"/>
            <a:r>
              <a:rPr lang="ru-RU" altLang="ru-RU" sz="2000" b="1" dirty="0"/>
              <a:t>предприятие </a:t>
            </a:r>
          </a:p>
          <a:p>
            <a:pPr algn="ctr"/>
            <a:r>
              <a:rPr lang="ru-RU" altLang="ru-RU" sz="2000" b="1" dirty="0"/>
              <a:t>из страны Б</a:t>
            </a:r>
          </a:p>
          <a:p>
            <a:pPr algn="ctr"/>
            <a:r>
              <a:rPr lang="ru-RU" altLang="ru-RU" sz="2800" b="1" dirty="0"/>
              <a:t> </a:t>
            </a:r>
          </a:p>
        </p:txBody>
      </p:sp>
      <p:sp>
        <p:nvSpPr>
          <p:cNvPr id="64521" name="Line 9"/>
          <p:cNvSpPr>
            <a:spLocks noChangeShapeType="1"/>
          </p:cNvSpPr>
          <p:nvPr/>
        </p:nvSpPr>
        <p:spPr bwMode="auto">
          <a:xfrm flipH="1">
            <a:off x="4716463" y="3573463"/>
            <a:ext cx="17272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64522" name="Line 10"/>
          <p:cNvSpPr>
            <a:spLocks noChangeShapeType="1"/>
          </p:cNvSpPr>
          <p:nvPr/>
        </p:nvSpPr>
        <p:spPr bwMode="auto">
          <a:xfrm flipV="1">
            <a:off x="5580063" y="3573463"/>
            <a:ext cx="0" cy="143986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64523" name="Rectangle 11"/>
          <p:cNvSpPr>
            <a:spLocks noChangeArrowheads="1"/>
          </p:cNvSpPr>
          <p:nvPr/>
        </p:nvSpPr>
        <p:spPr bwMode="auto">
          <a:xfrm>
            <a:off x="1403350" y="5373688"/>
            <a:ext cx="2592388" cy="6477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ru-RU" sz="2000" b="1" dirty="0"/>
              <a:t>Поставка услуги</a:t>
            </a:r>
            <a:r>
              <a:rPr lang="ru-RU" altLang="ru-RU" dirty="0"/>
              <a:t> </a:t>
            </a:r>
          </a:p>
        </p:txBody>
      </p:sp>
      <p:sp>
        <p:nvSpPr>
          <p:cNvPr id="64524" name="Line 12"/>
          <p:cNvSpPr>
            <a:spLocks noChangeShapeType="1"/>
          </p:cNvSpPr>
          <p:nvPr/>
        </p:nvSpPr>
        <p:spPr bwMode="auto">
          <a:xfrm flipH="1">
            <a:off x="2124075" y="3573463"/>
            <a:ext cx="71913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64525" name="Line 13"/>
          <p:cNvSpPr>
            <a:spLocks noChangeShapeType="1"/>
          </p:cNvSpPr>
          <p:nvPr/>
        </p:nvSpPr>
        <p:spPr bwMode="auto">
          <a:xfrm flipV="1">
            <a:off x="2484438" y="3573463"/>
            <a:ext cx="0" cy="180022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3" descr="57475.png"/>
          <p:cNvPicPr>
            <a:picLocks noChangeAspect="1"/>
          </p:cNvPicPr>
          <p:nvPr/>
        </p:nvPicPr>
        <p:blipFill>
          <a:blip r:embed="rId2"/>
          <a:srcRect/>
          <a:stretch>
            <a:fillRect/>
          </a:stretch>
        </p:blipFill>
        <p:spPr bwMode="auto">
          <a:xfrm>
            <a:off x="0" y="1981200"/>
            <a:ext cx="9144000" cy="4876800"/>
          </a:xfrm>
          <a:prstGeom prst="rect">
            <a:avLst/>
          </a:prstGeom>
          <a:noFill/>
          <a:ln w="9525">
            <a:noFill/>
            <a:miter lim="800000"/>
            <a:headEnd/>
            <a:tailEnd/>
          </a:ln>
        </p:spPr>
      </p:pic>
      <p:sp>
        <p:nvSpPr>
          <p:cNvPr id="15362"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800" b="1" i="1" smtClean="0"/>
              <a:t>Услуга как специфический вид товара</a:t>
            </a:r>
            <a:r>
              <a:rPr lang="ru-RU" altLang="ru-RU" sz="3800" smtClean="0"/>
              <a:t> </a:t>
            </a:r>
          </a:p>
        </p:txBody>
      </p:sp>
      <p:sp>
        <p:nvSpPr>
          <p:cNvPr id="20484" name="Rectangle 3"/>
          <p:cNvSpPr>
            <a:spLocks noGrp="1" noChangeArrowheads="1"/>
          </p:cNvSpPr>
          <p:nvPr>
            <p:ph idx="1"/>
          </p:nvPr>
        </p:nvSpPr>
        <p:spPr/>
        <p:txBody>
          <a:bodyPr/>
          <a:lstStyle/>
          <a:p>
            <a:pPr eaLnBrk="1" hangingPunct="1">
              <a:buFont typeface="Wingdings" pitchFamily="2" charset="2"/>
              <a:buNone/>
            </a:pPr>
            <a:r>
              <a:rPr lang="ru-RU" altLang="ru-RU" b="1" i="1" u="sng" smtClean="0"/>
              <a:t>Свойства услуги</a:t>
            </a:r>
          </a:p>
          <a:p>
            <a:pPr eaLnBrk="1" hangingPunct="1">
              <a:buFont typeface="Arial" charset="0"/>
              <a:buChar char="•"/>
            </a:pPr>
            <a:r>
              <a:rPr lang="ru-RU" altLang="ru-RU" b="1" i="1" smtClean="0"/>
              <a:t>Неосязаемость</a:t>
            </a:r>
            <a:r>
              <a:rPr lang="ru-RU" altLang="ru-RU" smtClean="0"/>
              <a:t> </a:t>
            </a:r>
          </a:p>
          <a:p>
            <a:pPr eaLnBrk="1" hangingPunct="1">
              <a:buFont typeface="Arial" charset="0"/>
              <a:buChar char="•"/>
            </a:pPr>
            <a:r>
              <a:rPr lang="ru-RU" altLang="ru-RU" b="1" i="1" smtClean="0"/>
              <a:t>Неразрывность производства и потребления услуги</a:t>
            </a:r>
            <a:r>
              <a:rPr lang="ru-RU" altLang="ru-RU" smtClean="0"/>
              <a:t> </a:t>
            </a:r>
          </a:p>
          <a:p>
            <a:pPr eaLnBrk="1" hangingPunct="1">
              <a:buFont typeface="Arial" charset="0"/>
              <a:buChar char="•"/>
            </a:pPr>
            <a:r>
              <a:rPr lang="ru-RU" altLang="ru-RU" b="1" i="1" smtClean="0"/>
              <a:t>Непостоянство качества</a:t>
            </a:r>
            <a:r>
              <a:rPr lang="ru-RU" altLang="ru-RU" smtClean="0"/>
              <a:t> </a:t>
            </a:r>
          </a:p>
          <a:p>
            <a:pPr eaLnBrk="1" hangingPunct="1">
              <a:buFont typeface="Arial" charset="0"/>
              <a:buChar char="•"/>
            </a:pPr>
            <a:r>
              <a:rPr lang="ru-RU" altLang="ru-RU" b="1" i="1" smtClean="0"/>
              <a:t>Несохраняемость</a:t>
            </a:r>
            <a:r>
              <a:rPr lang="ru-RU" altLang="ru-RU" smtClean="0"/>
              <a:t> </a:t>
            </a:r>
          </a:p>
          <a:p>
            <a:pPr eaLnBrk="1" hangingPunct="1">
              <a:buFont typeface="Arial" charset="0"/>
              <a:buChar char="•"/>
            </a:pPr>
            <a:r>
              <a:rPr lang="ru-RU" altLang="ru-RU" b="1" i="1" smtClean="0"/>
              <a:t>Не перемещается через границу</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800" i="1" dirty="0" smtClean="0"/>
              <a:t/>
            </a:r>
            <a:br>
              <a:rPr lang="ru-RU" altLang="ru-RU" sz="3800" i="1" dirty="0" smtClean="0"/>
            </a:br>
            <a:r>
              <a:rPr lang="ru-RU" altLang="ru-RU" sz="3800" i="1" dirty="0" smtClean="0"/>
              <a:t>Проблемы возникающие при МТУ</a:t>
            </a:r>
            <a:br>
              <a:rPr lang="ru-RU" altLang="ru-RU" sz="3800" i="1" dirty="0" smtClean="0"/>
            </a:br>
            <a:endParaRPr lang="ru-RU" altLang="ru-RU" sz="3800" i="1" dirty="0" smtClean="0"/>
          </a:p>
        </p:txBody>
      </p:sp>
      <p:sp>
        <p:nvSpPr>
          <p:cNvPr id="65539" name="Rectangle 3"/>
          <p:cNvSpPr>
            <a:spLocks noGrp="1" noChangeArrowheads="1"/>
          </p:cNvSpPr>
          <p:nvPr>
            <p:ph idx="1"/>
          </p:nvPr>
        </p:nvSpPr>
        <p:spPr/>
        <p:txBody>
          <a:bodyPr/>
          <a:lstStyle/>
          <a:p>
            <a:pPr eaLnBrk="1" hangingPunct="1">
              <a:lnSpc>
                <a:spcPct val="80000"/>
              </a:lnSpc>
              <a:buFont typeface="Wingdings" pitchFamily="2" charset="2"/>
              <a:buChar char="§"/>
            </a:pPr>
            <a:r>
              <a:rPr lang="ru-RU" altLang="ru-RU" sz="2400" b="1" i="1" u="sng" dirty="0" smtClean="0"/>
              <a:t>Присутствие физических лиц:</a:t>
            </a:r>
          </a:p>
          <a:p>
            <a:pPr eaLnBrk="1" hangingPunct="1">
              <a:lnSpc>
                <a:spcPct val="80000"/>
              </a:lnSpc>
              <a:buFont typeface="Wingdings" pitchFamily="2" charset="2"/>
              <a:buChar char="§"/>
            </a:pPr>
            <a:r>
              <a:rPr lang="ru-RU" altLang="ru-RU" sz="2400" dirty="0" smtClean="0"/>
              <a:t>Конкуренция на рынке труда </a:t>
            </a:r>
          </a:p>
          <a:p>
            <a:pPr eaLnBrk="1" hangingPunct="1">
              <a:lnSpc>
                <a:spcPct val="80000"/>
              </a:lnSpc>
              <a:buFont typeface="Wingdings" pitchFamily="2" charset="2"/>
              <a:buChar char="§"/>
            </a:pPr>
            <a:r>
              <a:rPr lang="ru-RU" altLang="ru-RU" sz="2400" dirty="0" smtClean="0"/>
              <a:t>Неквалифицированные кадры. Нелегальная миграция</a:t>
            </a:r>
          </a:p>
          <a:p>
            <a:pPr eaLnBrk="1" hangingPunct="1">
              <a:lnSpc>
                <a:spcPct val="80000"/>
              </a:lnSpc>
              <a:buFont typeface="Wingdings" pitchFamily="2" charset="2"/>
              <a:buChar char="§"/>
            </a:pPr>
            <a:r>
              <a:rPr lang="ru-RU" altLang="ru-RU" sz="2400" dirty="0" smtClean="0"/>
              <a:t>Нерегулируемое перетекание финансовых ресурсов (специальные посредники по передаче </a:t>
            </a:r>
            <a:r>
              <a:rPr lang="ru-RU" altLang="ru-RU" sz="2400" dirty="0" err="1" smtClean="0"/>
              <a:t>з.пл</a:t>
            </a:r>
            <a:r>
              <a:rPr lang="ru-RU" altLang="ru-RU" sz="2400" dirty="0" smtClean="0"/>
              <a:t>.)</a:t>
            </a:r>
          </a:p>
          <a:p>
            <a:pPr eaLnBrk="1" hangingPunct="1">
              <a:lnSpc>
                <a:spcPct val="80000"/>
              </a:lnSpc>
              <a:buFont typeface="Wingdings" pitchFamily="2" charset="2"/>
              <a:buChar char="§"/>
            </a:pPr>
            <a:r>
              <a:rPr lang="ru-RU" altLang="ru-RU" sz="2400" dirty="0" smtClean="0"/>
              <a:t>Усиление давления на систему социального обеспечения </a:t>
            </a:r>
          </a:p>
          <a:p>
            <a:pPr eaLnBrk="1" hangingPunct="1">
              <a:lnSpc>
                <a:spcPct val="80000"/>
              </a:lnSpc>
              <a:buFont typeface="Wingdings" pitchFamily="2" charset="2"/>
              <a:buChar char="§"/>
            </a:pPr>
            <a:r>
              <a:rPr lang="ru-RU" altLang="ru-RU" sz="2400" dirty="0" smtClean="0"/>
              <a:t>Социальная нестабильность</a:t>
            </a:r>
          </a:p>
          <a:p>
            <a:pPr eaLnBrk="1" hangingPunct="1">
              <a:lnSpc>
                <a:spcPct val="80000"/>
              </a:lnSpc>
              <a:buFont typeface="Wingdings" pitchFamily="2" charset="2"/>
              <a:buChar char="§"/>
            </a:pPr>
            <a:r>
              <a:rPr lang="ru-RU" altLang="ru-RU" sz="2400" dirty="0" smtClean="0"/>
              <a:t>Ассимиляция второго и др. поколений мигрантов</a:t>
            </a:r>
          </a:p>
          <a:p>
            <a:pPr eaLnBrk="1" hangingPunct="1">
              <a:lnSpc>
                <a:spcPct val="80000"/>
              </a:lnSpc>
              <a:buFont typeface="Wingdings" pitchFamily="2" charset="2"/>
              <a:buChar char="§"/>
            </a:pPr>
            <a:r>
              <a:rPr lang="ru-RU" altLang="ru-RU" sz="2400" dirty="0" smtClean="0"/>
              <a:t>ЧТО ЕЩЕ?</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ru-RU" altLang="ru-RU" sz="3800" smtClean="0"/>
              <a:t>Проблемы возникающие при МТУ</a:t>
            </a:r>
          </a:p>
        </p:txBody>
      </p:sp>
      <p:sp>
        <p:nvSpPr>
          <p:cNvPr id="66563" name="Rectangle 3"/>
          <p:cNvSpPr>
            <a:spLocks noGrp="1" noChangeArrowheads="1"/>
          </p:cNvSpPr>
          <p:nvPr>
            <p:ph idx="1"/>
          </p:nvPr>
        </p:nvSpPr>
        <p:spPr/>
        <p:txBody>
          <a:bodyPr/>
          <a:lstStyle/>
          <a:p>
            <a:pPr eaLnBrk="1" hangingPunct="1">
              <a:buFont typeface="Wingdings" pitchFamily="2" charset="2"/>
              <a:buNone/>
            </a:pPr>
            <a:r>
              <a:rPr lang="ru-RU" altLang="ru-RU" sz="2800" b="1" i="1" u="sng" dirty="0" smtClean="0">
                <a:latin typeface="Arial" pitchFamily="34" charset="0"/>
                <a:cs typeface="Arial" pitchFamily="34" charset="0"/>
              </a:rPr>
              <a:t>Потребление за границей</a:t>
            </a:r>
          </a:p>
          <a:p>
            <a:pPr eaLnBrk="1" hangingPunct="1">
              <a:buFont typeface="Wingdings" pitchFamily="2" charset="2"/>
              <a:buChar char="§"/>
            </a:pPr>
            <a:r>
              <a:rPr lang="ru-RU" altLang="ru-RU" sz="2800" dirty="0" smtClean="0">
                <a:latin typeface="Arial" pitchFamily="34" charset="0"/>
                <a:cs typeface="Arial" pitchFamily="34" charset="0"/>
              </a:rPr>
              <a:t>Развитие сферы услуг другой страны </a:t>
            </a:r>
          </a:p>
          <a:p>
            <a:pPr eaLnBrk="1" hangingPunct="1">
              <a:buFont typeface="Wingdings" pitchFamily="2" charset="2"/>
              <a:buChar char="§"/>
            </a:pPr>
            <a:r>
              <a:rPr lang="ru-RU" altLang="ru-RU" sz="2800" dirty="0" smtClean="0">
                <a:latin typeface="Arial" pitchFamily="34" charset="0"/>
                <a:cs typeface="Arial" pitchFamily="34" charset="0"/>
              </a:rPr>
              <a:t>Снижение конкуренции на внутреннем рынке</a:t>
            </a:r>
          </a:p>
          <a:p>
            <a:pPr eaLnBrk="1" hangingPunct="1">
              <a:buFont typeface="Wingdings" pitchFamily="2" charset="2"/>
              <a:buChar char="§"/>
            </a:pPr>
            <a:r>
              <a:rPr lang="ru-RU" altLang="ru-RU" sz="2800" dirty="0" smtClean="0">
                <a:latin typeface="Arial" pitchFamily="34" charset="0"/>
                <a:cs typeface="Arial" pitchFamily="34" charset="0"/>
              </a:rPr>
              <a:t>Перемещение финансовых ресурсов потребителей в другую страну</a:t>
            </a:r>
          </a:p>
          <a:p>
            <a:pPr eaLnBrk="1" hangingPunct="1">
              <a:buFont typeface="Wingdings" pitchFamily="2" charset="2"/>
              <a:buNone/>
            </a:pPr>
            <a:r>
              <a:rPr lang="ru-RU" altLang="ru-RU" sz="2800" dirty="0" smtClean="0">
                <a:latin typeface="Arial" pitchFamily="34" charset="0"/>
                <a:cs typeface="Arial" pitchFamily="34" charset="0"/>
              </a:rPr>
              <a:t> (Туризм внутренний и выездной)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ru-RU" altLang="ru-RU" b="1" i="1" dirty="0" smtClean="0"/>
              <a:t>Проблемы возникающие при МТУ </a:t>
            </a:r>
          </a:p>
        </p:txBody>
      </p:sp>
      <p:sp>
        <p:nvSpPr>
          <p:cNvPr id="67587" name="Rectangle 3"/>
          <p:cNvSpPr>
            <a:spLocks noGrp="1" noChangeArrowheads="1"/>
          </p:cNvSpPr>
          <p:nvPr>
            <p:ph idx="1"/>
          </p:nvPr>
        </p:nvSpPr>
        <p:spPr/>
        <p:txBody>
          <a:bodyPr/>
          <a:lstStyle/>
          <a:p>
            <a:pPr eaLnBrk="1" hangingPunct="1">
              <a:lnSpc>
                <a:spcPct val="90000"/>
              </a:lnSpc>
              <a:buFont typeface="Wingdings" pitchFamily="2" charset="2"/>
              <a:buNone/>
            </a:pPr>
            <a:r>
              <a:rPr lang="ru-RU" altLang="ru-RU" b="1" i="1" u="sng" dirty="0" smtClean="0">
                <a:latin typeface="Arial" pitchFamily="34" charset="0"/>
                <a:cs typeface="Arial" pitchFamily="34" charset="0"/>
              </a:rPr>
              <a:t>Коммерческое присутствие</a:t>
            </a:r>
          </a:p>
          <a:p>
            <a:pPr eaLnBrk="1" hangingPunct="1">
              <a:lnSpc>
                <a:spcPct val="90000"/>
              </a:lnSpc>
              <a:buFont typeface="Wingdings" pitchFamily="2" charset="2"/>
              <a:buChar char="§"/>
            </a:pPr>
            <a:r>
              <a:rPr lang="ru-RU" altLang="ru-RU" dirty="0" smtClean="0">
                <a:latin typeface="Arial" pitchFamily="34" charset="0"/>
                <a:cs typeface="Arial" pitchFamily="34" charset="0"/>
              </a:rPr>
              <a:t>Не все услуги допускаются на внутренние рынки (образование, страхование)</a:t>
            </a:r>
          </a:p>
          <a:p>
            <a:pPr eaLnBrk="1" hangingPunct="1">
              <a:lnSpc>
                <a:spcPct val="90000"/>
              </a:lnSpc>
              <a:buFont typeface="Wingdings" pitchFamily="2" charset="2"/>
              <a:buChar char="§"/>
            </a:pPr>
            <a:r>
              <a:rPr lang="ru-RU" altLang="ru-RU" dirty="0" smtClean="0">
                <a:latin typeface="Arial" pitchFamily="34" charset="0"/>
                <a:cs typeface="Arial" pitchFamily="34" charset="0"/>
              </a:rPr>
              <a:t>Монополизация рынков через деятельности ТНК в сфере услуг</a:t>
            </a:r>
          </a:p>
          <a:p>
            <a:pPr eaLnBrk="1" hangingPunct="1">
              <a:lnSpc>
                <a:spcPct val="90000"/>
              </a:lnSpc>
              <a:buFont typeface="Wingdings" pitchFamily="2" charset="2"/>
              <a:buNone/>
            </a:pPr>
            <a:r>
              <a:rPr lang="ru-RU" altLang="ru-RU" b="1" dirty="0" smtClean="0">
                <a:latin typeface="Arial" pitchFamily="34" charset="0"/>
                <a:cs typeface="Arial" pitchFamily="34" charset="0"/>
              </a:rPr>
              <a:t>Плюсы </a:t>
            </a:r>
            <a:r>
              <a:rPr lang="ru-RU" altLang="ru-RU" dirty="0" smtClean="0">
                <a:latin typeface="Arial" pitchFamily="34" charset="0"/>
                <a:cs typeface="Arial" pitchFamily="34" charset="0"/>
              </a:rPr>
              <a:t>– привлечение инвестиций, развитие конкуренции, повышение разнообразия услуг</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4" name="Rectangle 2"/>
          <p:cNvSpPr>
            <a:spLocks noGrp="1" noChangeArrowheads="1"/>
          </p:cNvSpPr>
          <p:nvPr>
            <p:ph type="title"/>
          </p:nvPr>
        </p:nvSpPr>
        <p:spPr>
          <a:xfrm>
            <a:off x="301752" y="214290"/>
            <a:ext cx="8686800" cy="841248"/>
          </a:xfrm>
        </p:spPr>
        <p:txBody>
          <a:bodyPr>
            <a:normAutofit fontScale="90000"/>
          </a:bodyPr>
          <a:lstStyle/>
          <a:p>
            <a:pPr eaLnBrk="1" fontAlgn="auto" hangingPunct="1">
              <a:spcAft>
                <a:spcPts val="0"/>
              </a:spcAft>
              <a:defRPr/>
            </a:pPr>
            <a:r>
              <a:rPr lang="ru-RU" altLang="ru-RU" sz="3800" dirty="0" smtClean="0"/>
              <a:t>Отличия экспорта товаров от экспорта услуг</a:t>
            </a:r>
          </a:p>
        </p:txBody>
      </p:sp>
      <p:graphicFrame>
        <p:nvGraphicFramePr>
          <p:cNvPr id="5" name="Схема 4"/>
          <p:cNvGraphicFramePr/>
          <p:nvPr/>
        </p:nvGraphicFramePr>
        <p:xfrm>
          <a:off x="214282" y="1000108"/>
          <a:ext cx="4608517" cy="4707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4502657" y="1571612"/>
          <a:ext cx="4498499" cy="57028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304800" y="233346"/>
            <a:ext cx="8686800" cy="838200"/>
          </a:xfrm>
        </p:spPr>
        <p:txBody>
          <a:bodyPr>
            <a:normAutofit fontScale="90000"/>
          </a:bodyPr>
          <a:lstStyle/>
          <a:p>
            <a:pPr eaLnBrk="1" fontAlgn="auto" hangingPunct="1">
              <a:spcAft>
                <a:spcPts val="0"/>
              </a:spcAft>
              <a:defRPr/>
            </a:pPr>
            <a:r>
              <a:rPr lang="ru-RU" sz="3200" dirty="0" smtClean="0"/>
              <a:t>Описать предложенную ситуацию по следующему алгоритму</a:t>
            </a:r>
          </a:p>
        </p:txBody>
      </p:sp>
      <p:sp>
        <p:nvSpPr>
          <p:cNvPr id="3" name="Объект 2"/>
          <p:cNvSpPr>
            <a:spLocks noGrp="1"/>
          </p:cNvSpPr>
          <p:nvPr>
            <p:ph idx="1"/>
          </p:nvPr>
        </p:nvSpPr>
        <p:spPr/>
        <p:txBody>
          <a:bodyPr>
            <a:normAutofit/>
          </a:bodyPr>
          <a:lstStyle/>
          <a:p>
            <a:pPr marL="457200" indent="-457200" eaLnBrk="1" fontAlgn="auto" hangingPunct="1">
              <a:spcAft>
                <a:spcPts val="0"/>
              </a:spcAft>
              <a:buFont typeface="+mj-lt"/>
              <a:buAutoNum type="arabicPeriod"/>
              <a:defRPr/>
            </a:pPr>
            <a:r>
              <a:rPr lang="ru-RU" sz="2400" dirty="0" smtClean="0"/>
              <a:t>Выделить вид услуги, кратко описать;</a:t>
            </a:r>
          </a:p>
          <a:p>
            <a:pPr marL="457200" indent="-457200" eaLnBrk="1" fontAlgn="auto" hangingPunct="1">
              <a:spcAft>
                <a:spcPts val="0"/>
              </a:spcAft>
              <a:buFont typeface="+mj-lt"/>
              <a:buAutoNum type="arabicPeriod"/>
              <a:defRPr/>
            </a:pPr>
            <a:r>
              <a:rPr lang="ru-RU" sz="2400" dirty="0" smtClean="0"/>
              <a:t>Определить производителя, потребителя, импортера, экспортера, способ торговли; </a:t>
            </a:r>
          </a:p>
          <a:p>
            <a:pPr marL="457200" indent="-457200" eaLnBrk="1" fontAlgn="auto" hangingPunct="1">
              <a:spcAft>
                <a:spcPts val="0"/>
              </a:spcAft>
              <a:buFont typeface="+mj-lt"/>
              <a:buAutoNum type="arabicPeriod"/>
              <a:defRPr/>
            </a:pPr>
            <a:r>
              <a:rPr lang="ru-RU" sz="2400" dirty="0" smtClean="0"/>
              <a:t>Способ торговли услугами представить в виде схемы (графической) сделки;</a:t>
            </a:r>
          </a:p>
          <a:p>
            <a:pPr marL="457200" indent="-457200" eaLnBrk="1" fontAlgn="auto" hangingPunct="1">
              <a:spcAft>
                <a:spcPts val="0"/>
              </a:spcAft>
              <a:buFont typeface="+mj-lt"/>
              <a:buAutoNum type="arabicPeriod"/>
              <a:defRPr/>
            </a:pPr>
            <a:r>
              <a:rPr lang="ru-RU" sz="2400" dirty="0" smtClean="0"/>
              <a:t>Оценить сильные, слабые стороны, возможности угрозы данного способа для данной услуги (представить в виде </a:t>
            </a:r>
            <a:r>
              <a:rPr lang="en-US" sz="2400" dirty="0" smtClean="0"/>
              <a:t>SWOT-</a:t>
            </a:r>
            <a:r>
              <a:rPr lang="ru-RU" sz="2400" dirty="0" smtClean="0"/>
              <a:t>анализа)</a:t>
            </a:r>
          </a:p>
          <a:p>
            <a:pPr eaLnBrk="1" fontAlgn="auto" hangingPunct="1">
              <a:spcAft>
                <a:spcPts val="0"/>
              </a:spcAft>
              <a:buFont typeface="Wingdings 2"/>
              <a:buChar char=""/>
              <a:defRPr/>
            </a:pPr>
            <a:r>
              <a:rPr lang="ru-RU" sz="2400" dirty="0" smtClean="0"/>
              <a:t>Самостоятельно найти четыре кейса по каждому способу торговли и описать по той же схеме </a:t>
            </a:r>
          </a:p>
          <a:p>
            <a:pPr eaLnBrk="1" fontAlgn="auto" hangingPunct="1">
              <a:spcAft>
                <a:spcPts val="0"/>
              </a:spcAft>
              <a:buFont typeface="Wingdings 2"/>
              <a:buChar char=""/>
              <a:defRPr/>
            </a:pP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p:txBody>
          <a:bodyPr/>
          <a:lstStyle/>
          <a:p>
            <a:pPr eaLnBrk="1" fontAlgn="auto" hangingPunct="1">
              <a:spcAft>
                <a:spcPts val="0"/>
              </a:spcAft>
              <a:defRPr/>
            </a:pPr>
            <a:r>
              <a:rPr lang="ru-RU" altLang="ru-RU" smtClean="0"/>
              <a:t>Группа 1 – задание </a:t>
            </a:r>
          </a:p>
        </p:txBody>
      </p:sp>
      <p:sp>
        <p:nvSpPr>
          <p:cNvPr id="3" name="Объект 2"/>
          <p:cNvSpPr>
            <a:spLocks noGrp="1"/>
          </p:cNvSpPr>
          <p:nvPr>
            <p:ph idx="1"/>
          </p:nvPr>
        </p:nvSpPr>
        <p:spPr/>
        <p:txBody>
          <a:bodyPr>
            <a:normAutofit/>
          </a:bodyPr>
          <a:lstStyle/>
          <a:p>
            <a:pPr eaLnBrk="1" fontAlgn="auto" hangingPunct="1">
              <a:spcAft>
                <a:spcPts val="0"/>
              </a:spcAft>
              <a:buFont typeface="Wingdings 2"/>
              <a:buChar char=""/>
              <a:defRPr/>
            </a:pPr>
            <a:r>
              <a:rPr lang="ru-RU" sz="2000" dirty="0" smtClean="0"/>
              <a:t>В страте А проводится первый раз новый фестиваль (спортивное соревнование, профессиональная выставка …)</a:t>
            </a:r>
            <a:endParaRPr lang="ru-RU" sz="2000" dirty="0"/>
          </a:p>
          <a:p>
            <a:pPr eaLnBrk="1" fontAlgn="auto" hangingPunct="1">
              <a:spcAft>
                <a:spcPts val="0"/>
              </a:spcAft>
              <a:buFont typeface="Wingdings 2"/>
              <a:buChar char=""/>
              <a:defRPr/>
            </a:pPr>
            <a:r>
              <a:rPr lang="ru-RU" sz="2000" dirty="0" smtClean="0"/>
              <a:t>Фестиваль является туристским событием</a:t>
            </a:r>
          </a:p>
          <a:p>
            <a:pPr eaLnBrk="1" fontAlgn="auto" hangingPunct="1">
              <a:spcAft>
                <a:spcPts val="0"/>
              </a:spcAft>
              <a:buFont typeface="Wingdings 2"/>
              <a:buChar char=""/>
              <a:defRPr/>
            </a:pPr>
            <a:r>
              <a:rPr lang="ru-RU" sz="2000" dirty="0" smtClean="0"/>
              <a:t>Событие привлекательно для  туристов из различных стран </a:t>
            </a:r>
          </a:p>
          <a:p>
            <a:pPr eaLnBrk="1" fontAlgn="auto" hangingPunct="1">
              <a:spcAft>
                <a:spcPts val="0"/>
              </a:spcAft>
              <a:buFont typeface="Wingdings 2"/>
              <a:buChar char=""/>
              <a:defRPr/>
            </a:pPr>
            <a:r>
              <a:rPr lang="ru-RU" sz="2000" dirty="0" smtClean="0"/>
              <a:t>К организации фестиваля привлекаются участники и организаторы из разных стран </a:t>
            </a:r>
          </a:p>
          <a:p>
            <a:pPr marL="0" indent="0" eaLnBrk="1" fontAlgn="auto" hangingPunct="1">
              <a:spcAft>
                <a:spcPts val="0"/>
              </a:spcAft>
              <a:buFont typeface="Wingdings" pitchFamily="2" charset="2"/>
              <a:buNone/>
              <a:defRPr/>
            </a:pPr>
            <a:r>
              <a:rPr lang="ru-RU" sz="2000" dirty="0" smtClean="0"/>
              <a:t>Задача:</a:t>
            </a:r>
          </a:p>
          <a:p>
            <a:pPr eaLnBrk="1" fontAlgn="auto" hangingPunct="1">
              <a:spcAft>
                <a:spcPts val="0"/>
              </a:spcAft>
              <a:buFontTx/>
              <a:buChar char="-"/>
              <a:defRPr/>
            </a:pPr>
            <a:r>
              <a:rPr lang="ru-RU" sz="2000" dirty="0" smtClean="0"/>
              <a:t>Найти подобный кейс, описать его и проанализировать с точки зрения используемых способов торговли услугами, оснований выбора именно такого способа торговли, преимуществ /недостатков подобного способа торговли</a:t>
            </a:r>
          </a:p>
          <a:p>
            <a:pPr eaLnBrk="1" fontAlgn="auto" hangingPunct="1">
              <a:spcAft>
                <a:spcPts val="0"/>
              </a:spcAft>
              <a:buFontTx/>
              <a:buChar char="-"/>
              <a:defRPr/>
            </a:pPr>
            <a:r>
              <a:rPr lang="ru-RU" sz="2000" dirty="0" smtClean="0"/>
              <a:t>- предложить направления по превращению нового фестиваля в ежегодное туристское событие</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p:txBody>
          <a:bodyPr/>
          <a:lstStyle/>
          <a:p>
            <a:pPr eaLnBrk="1" fontAlgn="auto" hangingPunct="1">
              <a:spcAft>
                <a:spcPts val="0"/>
              </a:spcAft>
              <a:defRPr/>
            </a:pPr>
            <a:r>
              <a:rPr lang="ru-RU" altLang="ru-RU" smtClean="0"/>
              <a:t>Группа 2 – задание </a:t>
            </a:r>
          </a:p>
        </p:txBody>
      </p:sp>
      <p:sp>
        <p:nvSpPr>
          <p:cNvPr id="3" name="Объект 2"/>
          <p:cNvSpPr>
            <a:spLocks noGrp="1"/>
          </p:cNvSpPr>
          <p:nvPr>
            <p:ph idx="1"/>
          </p:nvPr>
        </p:nvSpPr>
        <p:spPr>
          <a:xfrm>
            <a:off x="468313" y="1341438"/>
            <a:ext cx="8066087" cy="4967287"/>
          </a:xfrm>
        </p:spPr>
        <p:txBody>
          <a:bodyPr>
            <a:normAutofit/>
          </a:bodyPr>
          <a:lstStyle/>
          <a:p>
            <a:pPr eaLnBrk="1" fontAlgn="auto" hangingPunct="1">
              <a:spcAft>
                <a:spcPts val="0"/>
              </a:spcAft>
              <a:buFont typeface="Wingdings 2"/>
              <a:buChar char=""/>
              <a:defRPr/>
            </a:pPr>
            <a:r>
              <a:rPr lang="ru-RU" sz="2000" dirty="0" smtClean="0"/>
              <a:t>В стране Б развит главным образом пляжный туризм  </a:t>
            </a:r>
          </a:p>
          <a:p>
            <a:pPr eaLnBrk="1" fontAlgn="auto" hangingPunct="1">
              <a:spcAft>
                <a:spcPts val="0"/>
              </a:spcAft>
              <a:buFont typeface="Wingdings 2"/>
              <a:buChar char=""/>
              <a:defRPr/>
            </a:pPr>
            <a:r>
              <a:rPr lang="ru-RU" sz="2000" dirty="0" smtClean="0"/>
              <a:t>Дополнительными объектами привлекательности являются культурные и исторические памятники </a:t>
            </a:r>
          </a:p>
          <a:p>
            <a:pPr eaLnBrk="1" fontAlgn="auto" hangingPunct="1">
              <a:spcAft>
                <a:spcPts val="0"/>
              </a:spcAft>
              <a:buFont typeface="Wingdings 2"/>
              <a:buChar char=""/>
              <a:defRPr/>
            </a:pPr>
            <a:r>
              <a:rPr lang="ru-RU" sz="2000" dirty="0" smtClean="0"/>
              <a:t>В условиях кризиса снижается качество обслуживания, и в целом интерес к пляжному туризму падает </a:t>
            </a:r>
          </a:p>
          <a:p>
            <a:pPr eaLnBrk="1" fontAlgn="auto" hangingPunct="1">
              <a:spcAft>
                <a:spcPts val="0"/>
              </a:spcAft>
              <a:buFont typeface="Wingdings 2"/>
              <a:buChar char=""/>
              <a:defRPr/>
            </a:pPr>
            <a:r>
              <a:rPr lang="ru-RU" sz="2000" dirty="0" smtClean="0"/>
              <a:t>Туристские компании страны Б стараются выходить на иностранного туриста самостоятельно за счет создания филиалов своих компаний в странах А, С ….</a:t>
            </a:r>
          </a:p>
          <a:p>
            <a:pPr marL="0" indent="0" eaLnBrk="1" fontAlgn="auto" hangingPunct="1">
              <a:spcAft>
                <a:spcPts val="0"/>
              </a:spcAft>
              <a:buFont typeface="Wingdings" pitchFamily="2" charset="2"/>
              <a:buNone/>
              <a:defRPr/>
            </a:pPr>
            <a:r>
              <a:rPr lang="ru-RU" sz="2000" dirty="0" smtClean="0"/>
              <a:t>Задача </a:t>
            </a:r>
          </a:p>
          <a:p>
            <a:pPr marL="0" indent="0" eaLnBrk="1" fontAlgn="auto" hangingPunct="1">
              <a:spcAft>
                <a:spcPts val="0"/>
              </a:spcAft>
              <a:buFont typeface="Wingdings" pitchFamily="2" charset="2"/>
              <a:buNone/>
              <a:defRPr/>
            </a:pPr>
            <a:r>
              <a:rPr lang="ru-RU" sz="2000" dirty="0" smtClean="0"/>
              <a:t>Найти подобный кейс, описать его и проанализировать с точки зрения используемых способов торговли услугами, оснований выбора именно такого способа торговли, преимуществ /недостатков подобного способа торговли  </a:t>
            </a:r>
          </a:p>
          <a:p>
            <a:pPr marL="0" indent="0" eaLnBrk="1" fontAlgn="auto" hangingPunct="1">
              <a:spcAft>
                <a:spcPts val="0"/>
              </a:spcAft>
              <a:buFont typeface="Wingdings" pitchFamily="2" charset="2"/>
              <a:buNone/>
              <a:defRPr/>
            </a:pPr>
            <a:r>
              <a:rPr lang="ru-RU" sz="2000" dirty="0" smtClean="0"/>
              <a:t>- предложить направления по развитию туризма в стране Б</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p:txBody>
          <a:bodyPr/>
          <a:lstStyle/>
          <a:p>
            <a:pPr eaLnBrk="1" fontAlgn="auto" hangingPunct="1">
              <a:spcAft>
                <a:spcPts val="0"/>
              </a:spcAft>
              <a:defRPr/>
            </a:pPr>
            <a:r>
              <a:rPr lang="ru-RU" altLang="ru-RU" smtClean="0"/>
              <a:t>Группа 3 – задание </a:t>
            </a:r>
          </a:p>
        </p:txBody>
      </p:sp>
      <p:sp>
        <p:nvSpPr>
          <p:cNvPr id="3" name="Объект 2"/>
          <p:cNvSpPr>
            <a:spLocks noGrp="1"/>
          </p:cNvSpPr>
          <p:nvPr>
            <p:ph idx="1"/>
          </p:nvPr>
        </p:nvSpPr>
        <p:spPr>
          <a:xfrm>
            <a:off x="468313" y="1341438"/>
            <a:ext cx="8207375" cy="4824412"/>
          </a:xfrm>
        </p:spPr>
        <p:txBody>
          <a:bodyPr>
            <a:normAutofit/>
          </a:bodyPr>
          <a:lstStyle/>
          <a:p>
            <a:pPr eaLnBrk="1" fontAlgn="auto" hangingPunct="1">
              <a:spcAft>
                <a:spcPts val="0"/>
              </a:spcAft>
              <a:buFont typeface="Wingdings 2"/>
              <a:buChar char=""/>
              <a:defRPr/>
            </a:pPr>
            <a:r>
              <a:rPr lang="ru-RU" sz="1700" dirty="0" smtClean="0"/>
              <a:t>В стране С хорошо развит образовательный туризм  </a:t>
            </a:r>
          </a:p>
          <a:p>
            <a:pPr eaLnBrk="1" fontAlgn="auto" hangingPunct="1">
              <a:spcAft>
                <a:spcPts val="0"/>
              </a:spcAft>
              <a:buFont typeface="Wingdings 2"/>
              <a:buChar char=""/>
              <a:defRPr/>
            </a:pPr>
            <a:r>
              <a:rPr lang="ru-RU" sz="1700" dirty="0" smtClean="0"/>
              <a:t>Студенты приезжают на языковые курсы, на стажировки, на практику, на полный цикл обучения </a:t>
            </a:r>
          </a:p>
          <a:p>
            <a:pPr eaLnBrk="1" fontAlgn="auto" hangingPunct="1">
              <a:spcAft>
                <a:spcPts val="0"/>
              </a:spcAft>
              <a:buFont typeface="Wingdings 2"/>
              <a:buChar char=""/>
              <a:defRPr/>
            </a:pPr>
            <a:r>
              <a:rPr lang="ru-RU" sz="1700" dirty="0" smtClean="0"/>
              <a:t>Страна С ведет активную политику по продвижению услуг образования на рынки зарубежных стран, создает филиалы и представительства своих учреждений в других странах </a:t>
            </a:r>
          </a:p>
          <a:p>
            <a:pPr eaLnBrk="1" fontAlgn="auto" hangingPunct="1">
              <a:spcAft>
                <a:spcPts val="0"/>
              </a:spcAft>
              <a:buFont typeface="Wingdings 2"/>
              <a:buChar char=""/>
              <a:defRPr/>
            </a:pPr>
            <a:r>
              <a:rPr lang="ru-RU" sz="1700" dirty="0" smtClean="0"/>
              <a:t>Посреднические туристские компании страны А, Б, и др.  предлагают услуги студентам и школьника в организации образовательных туров в страну С </a:t>
            </a:r>
          </a:p>
          <a:p>
            <a:pPr eaLnBrk="1" fontAlgn="auto" hangingPunct="1">
              <a:spcAft>
                <a:spcPts val="0"/>
              </a:spcAft>
              <a:buFont typeface="Wingdings 2"/>
              <a:buChar char=""/>
              <a:defRPr/>
            </a:pPr>
            <a:r>
              <a:rPr lang="ru-RU" sz="1700" dirty="0" smtClean="0"/>
              <a:t>Страна С ищет новые способы завоевания рынков образовательного туризма в других странах за счет использования новых способов торговли </a:t>
            </a:r>
          </a:p>
          <a:p>
            <a:pPr marL="0" indent="0" eaLnBrk="1" fontAlgn="auto" hangingPunct="1">
              <a:spcAft>
                <a:spcPts val="0"/>
              </a:spcAft>
              <a:buFont typeface="Wingdings" pitchFamily="2" charset="2"/>
              <a:buNone/>
              <a:defRPr/>
            </a:pPr>
            <a:r>
              <a:rPr lang="ru-RU" sz="1700" dirty="0" smtClean="0"/>
              <a:t>Задача </a:t>
            </a:r>
          </a:p>
          <a:p>
            <a:pPr marL="0" indent="0" eaLnBrk="1" fontAlgn="auto" hangingPunct="1">
              <a:spcAft>
                <a:spcPts val="0"/>
              </a:spcAft>
              <a:buFont typeface="Wingdings" pitchFamily="2" charset="2"/>
              <a:buNone/>
              <a:defRPr/>
            </a:pPr>
            <a:r>
              <a:rPr lang="ru-RU" sz="1700" dirty="0" smtClean="0"/>
              <a:t>Найти подобный кейс, описать его и проанализировать с точки зрения используемых способов торговли услугами, оснований выбора именно такого способа торговли, преимуществ /недостатков подобного способа торговли  </a:t>
            </a:r>
          </a:p>
          <a:p>
            <a:pPr marL="0" indent="0" eaLnBrk="1" fontAlgn="auto" hangingPunct="1">
              <a:spcAft>
                <a:spcPts val="0"/>
              </a:spcAft>
              <a:buFont typeface="Wingdings" pitchFamily="2" charset="2"/>
              <a:buNone/>
              <a:defRPr/>
            </a:pPr>
            <a:r>
              <a:rPr lang="ru-RU" sz="1700" dirty="0" smtClean="0"/>
              <a:t>- предложить направления развития экспорта образовательных услуг из страны С</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p:txBody>
          <a:bodyPr/>
          <a:lstStyle/>
          <a:p>
            <a:pPr eaLnBrk="1" fontAlgn="auto" hangingPunct="1">
              <a:spcAft>
                <a:spcPts val="0"/>
              </a:spcAft>
              <a:defRPr/>
            </a:pPr>
            <a:r>
              <a:rPr lang="ru-RU" altLang="ru-RU" smtClean="0"/>
              <a:t>Группа 4 – задание </a:t>
            </a:r>
          </a:p>
        </p:txBody>
      </p:sp>
      <p:sp>
        <p:nvSpPr>
          <p:cNvPr id="3" name="Объект 2"/>
          <p:cNvSpPr>
            <a:spLocks noGrp="1"/>
          </p:cNvSpPr>
          <p:nvPr>
            <p:ph idx="1"/>
          </p:nvPr>
        </p:nvSpPr>
        <p:spPr>
          <a:xfrm>
            <a:off x="468313" y="1341438"/>
            <a:ext cx="8207375" cy="4824412"/>
          </a:xfrm>
        </p:spPr>
        <p:txBody>
          <a:bodyPr>
            <a:normAutofit/>
          </a:bodyPr>
          <a:lstStyle/>
          <a:p>
            <a:pPr eaLnBrk="1" fontAlgn="auto" hangingPunct="1">
              <a:spcAft>
                <a:spcPts val="0"/>
              </a:spcAft>
              <a:buFont typeface="Wingdings 2"/>
              <a:buChar char=""/>
              <a:defRPr/>
            </a:pPr>
            <a:r>
              <a:rPr lang="ru-RU" sz="1800" dirty="0" smtClean="0"/>
              <a:t>Страна </a:t>
            </a:r>
            <a:r>
              <a:rPr lang="en-US" sz="1800" dirty="0" smtClean="0"/>
              <a:t>D</a:t>
            </a:r>
            <a:r>
              <a:rPr lang="ru-RU" sz="1800" dirty="0" smtClean="0"/>
              <a:t> активно развивает культурный туризм, обладает богатым культурным ресурсом для развития туризма</a:t>
            </a:r>
          </a:p>
          <a:p>
            <a:pPr eaLnBrk="1" fontAlgn="auto" hangingPunct="1">
              <a:spcAft>
                <a:spcPts val="0"/>
              </a:spcAft>
              <a:buFont typeface="Wingdings 2"/>
              <a:buChar char=""/>
              <a:defRPr/>
            </a:pPr>
            <a:r>
              <a:rPr lang="ru-RU" sz="1800" dirty="0" smtClean="0"/>
              <a:t>Привлекательность культурный объектов весьма высока во всем мире, число туристов растет из года в год</a:t>
            </a:r>
          </a:p>
          <a:p>
            <a:pPr eaLnBrk="1" fontAlgn="auto" hangingPunct="1">
              <a:spcAft>
                <a:spcPts val="0"/>
              </a:spcAft>
              <a:buFont typeface="Wingdings 2"/>
              <a:buChar char=""/>
              <a:defRPr/>
            </a:pPr>
            <a:r>
              <a:rPr lang="ru-RU" sz="1800" dirty="0" smtClean="0"/>
              <a:t>Художественные культурные объекты (музеи, галереи, театры…. ) активно используют информационные технологии для повышения интерактивности своей деятельности</a:t>
            </a:r>
          </a:p>
          <a:p>
            <a:pPr eaLnBrk="1" fontAlgn="auto" hangingPunct="1">
              <a:spcAft>
                <a:spcPts val="0"/>
              </a:spcAft>
              <a:buFont typeface="Wingdings 2"/>
              <a:buChar char=""/>
              <a:defRPr/>
            </a:pPr>
            <a:r>
              <a:rPr lang="ru-RU" sz="1800" dirty="0" smtClean="0"/>
              <a:t>Используются возможности информационных сетей для расширения числа туристов, посещающих культурные объекты страны</a:t>
            </a:r>
          </a:p>
          <a:p>
            <a:pPr marL="0" indent="0" eaLnBrk="1" fontAlgn="auto" hangingPunct="1">
              <a:spcAft>
                <a:spcPts val="0"/>
              </a:spcAft>
              <a:buFont typeface="Wingdings" pitchFamily="2" charset="2"/>
              <a:buNone/>
              <a:defRPr/>
            </a:pPr>
            <a:r>
              <a:rPr lang="ru-RU" sz="1800" dirty="0" smtClean="0"/>
              <a:t>Задача </a:t>
            </a:r>
          </a:p>
          <a:p>
            <a:pPr marL="0" indent="0" eaLnBrk="1" fontAlgn="auto" hangingPunct="1">
              <a:spcAft>
                <a:spcPts val="0"/>
              </a:spcAft>
              <a:buFont typeface="Wingdings" pitchFamily="2" charset="2"/>
              <a:buNone/>
              <a:defRPr/>
            </a:pPr>
            <a:r>
              <a:rPr lang="ru-RU" sz="1800" dirty="0" smtClean="0"/>
              <a:t>Найти подобный кейс, описать его и проанализировать с точки зрения используемых способов торговли услугами, оснований выбора именно такого способа торговли, преимуществ /недостатков подобного способа торговли  </a:t>
            </a:r>
          </a:p>
          <a:p>
            <a:pPr marL="0" indent="0" eaLnBrk="1" fontAlgn="auto" hangingPunct="1">
              <a:spcAft>
                <a:spcPts val="0"/>
              </a:spcAft>
              <a:buFont typeface="Wingdings" pitchFamily="2" charset="2"/>
              <a:buNone/>
              <a:defRPr/>
            </a:pPr>
            <a:r>
              <a:rPr lang="ru-RU" sz="1800" dirty="0" smtClean="0"/>
              <a:t>- предложить направления развития экспорта услуг культурного туризма из страны </a:t>
            </a:r>
            <a:r>
              <a:rPr lang="en-US" sz="1800" dirty="0" smtClean="0"/>
              <a:t>D </a:t>
            </a:r>
            <a:r>
              <a:rPr lang="ru-RU" sz="1800" dirty="0" smtClean="0"/>
              <a:t>на мировые рынки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descr="74573.png"/>
          <p:cNvPicPr>
            <a:picLocks noChangeAspect="1"/>
          </p:cNvPicPr>
          <p:nvPr/>
        </p:nvPicPr>
        <p:blipFill>
          <a:blip r:embed="rId2"/>
          <a:srcRect/>
          <a:stretch>
            <a:fillRect/>
          </a:stretch>
        </p:blipFill>
        <p:spPr bwMode="auto">
          <a:xfrm>
            <a:off x="0" y="2052638"/>
            <a:ext cx="9144000" cy="4876800"/>
          </a:xfrm>
          <a:prstGeom prst="rect">
            <a:avLst/>
          </a:prstGeom>
          <a:noFill/>
          <a:ln w="9525">
            <a:noFill/>
            <a:miter lim="800000"/>
            <a:headEnd/>
            <a:tailEnd/>
          </a:ln>
        </p:spPr>
      </p:pic>
      <p:sp>
        <p:nvSpPr>
          <p:cNvPr id="16386"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800" b="1" i="1" smtClean="0"/>
              <a:t>Услуга не перемещается через границу</a:t>
            </a:r>
          </a:p>
        </p:txBody>
      </p:sp>
      <p:sp>
        <p:nvSpPr>
          <p:cNvPr id="21508" name="Rectangle 3"/>
          <p:cNvSpPr>
            <a:spLocks noGrp="1" noChangeArrowheads="1"/>
          </p:cNvSpPr>
          <p:nvPr>
            <p:ph idx="1"/>
          </p:nvPr>
        </p:nvSpPr>
        <p:spPr/>
        <p:txBody>
          <a:bodyPr/>
          <a:lstStyle/>
          <a:p>
            <a:pPr indent="0" eaLnBrk="1" hangingPunct="1">
              <a:lnSpc>
                <a:spcPct val="90000"/>
              </a:lnSpc>
              <a:buFont typeface="Wingdings" pitchFamily="2" charset="2"/>
              <a:buNone/>
            </a:pPr>
            <a:r>
              <a:rPr lang="ru-RU" altLang="ru-RU" smtClean="0"/>
              <a:t>как правило – происходит перемещение </a:t>
            </a:r>
            <a:r>
              <a:rPr lang="ru-RU" altLang="ru-RU" b="1" i="1" smtClean="0"/>
              <a:t>производителя или потребителя</a:t>
            </a:r>
            <a:r>
              <a:rPr lang="ru-RU" altLang="ru-RU" smtClean="0"/>
              <a:t>, но есть и мобильные услуги, но большинство их появилось при новых средствах связи (мобильная услуга). Для того чтобы был совершен акт экспорта импорта – должны встретиться два субъекта: резидент и не резидент страны.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800" b="1" i="1" dirty="0" smtClean="0"/>
              <a:t>Особенности международных рынков услуг</a:t>
            </a:r>
            <a:r>
              <a:rPr lang="ru-RU" altLang="ru-RU" sz="3800" dirty="0" smtClean="0"/>
              <a:t> 1</a:t>
            </a:r>
          </a:p>
        </p:txBody>
      </p:sp>
      <p:sp>
        <p:nvSpPr>
          <p:cNvPr id="22531" name="Rectangle 3"/>
          <p:cNvSpPr>
            <a:spLocks noGrp="1" noChangeArrowheads="1"/>
          </p:cNvSpPr>
          <p:nvPr>
            <p:ph idx="1"/>
          </p:nvPr>
        </p:nvSpPr>
        <p:spPr/>
        <p:txBody>
          <a:bodyPr/>
          <a:lstStyle/>
          <a:p>
            <a:pPr marL="609600" indent="-609600" eaLnBrk="1" hangingPunct="1">
              <a:lnSpc>
                <a:spcPct val="90000"/>
              </a:lnSpc>
            </a:pPr>
            <a:r>
              <a:rPr lang="ru-RU" altLang="ru-RU" sz="2400" smtClean="0"/>
              <a:t>Услуги очень долго (практически до последней трети 20 века) </a:t>
            </a:r>
            <a:r>
              <a:rPr lang="ru-RU" altLang="ru-RU" sz="2400" b="1" smtClean="0"/>
              <a:t>не учитывались как отдельный товар</a:t>
            </a:r>
            <a:r>
              <a:rPr lang="ru-RU" altLang="ru-RU" sz="2400" smtClean="0"/>
              <a:t>, а рассматривались как часть товарного экспорта (услуга как часть товара)</a:t>
            </a:r>
          </a:p>
          <a:p>
            <a:pPr marL="609600" indent="-609600" eaLnBrk="1" hangingPunct="1">
              <a:lnSpc>
                <a:spcPct val="90000"/>
              </a:lnSpc>
            </a:pPr>
            <a:r>
              <a:rPr lang="ru-RU" altLang="ru-RU" sz="2400" smtClean="0"/>
              <a:t>В это же время начинается </a:t>
            </a:r>
            <a:r>
              <a:rPr lang="ru-RU" altLang="ru-RU" sz="2400" b="1" smtClean="0"/>
              <a:t>бурный рост сферы услуг</a:t>
            </a:r>
          </a:p>
          <a:p>
            <a:pPr marL="609600" indent="-609600" eaLnBrk="1" hangingPunct="1">
              <a:lnSpc>
                <a:spcPct val="90000"/>
              </a:lnSpc>
            </a:pPr>
            <a:r>
              <a:rPr lang="ru-RU" altLang="ru-RU" sz="2400" b="1" smtClean="0"/>
              <a:t>Статистический учет услуг очень запутан</a:t>
            </a:r>
            <a:r>
              <a:rPr lang="ru-RU" altLang="ru-RU" sz="2400" smtClean="0"/>
              <a:t>, в ряде случаев он вообще не ведется (трудно учесть и выделить услугу отдельно)</a:t>
            </a:r>
          </a:p>
          <a:p>
            <a:pPr marL="609600" indent="-609600" eaLnBrk="1" hangingPunct="1">
              <a:lnSpc>
                <a:spcPct val="90000"/>
              </a:lnSpc>
            </a:pPr>
            <a:r>
              <a:rPr lang="ru-RU" altLang="ru-RU" sz="2400" smtClean="0"/>
              <a:t>Отдельные </a:t>
            </a:r>
            <a:r>
              <a:rPr lang="ru-RU" altLang="ru-RU" sz="2400" b="1" smtClean="0"/>
              <a:t>страны не все включают</a:t>
            </a:r>
            <a:r>
              <a:rPr lang="ru-RU" altLang="ru-RU" sz="2400" smtClean="0"/>
              <a:t> в учет.</a:t>
            </a:r>
            <a:endParaRPr lang="ru-RU" altLang="ru-RU" sz="2400" b="1" smtClean="0"/>
          </a:p>
        </p:txBody>
      </p:sp>
      <p:pic>
        <p:nvPicPr>
          <p:cNvPr id="22532" name="Рисунок 3" descr="export.png"/>
          <p:cNvPicPr>
            <a:picLocks noChangeAspect="1"/>
          </p:cNvPicPr>
          <p:nvPr/>
        </p:nvPicPr>
        <p:blipFill>
          <a:blip r:embed="rId2"/>
          <a:srcRect/>
          <a:stretch>
            <a:fillRect/>
          </a:stretch>
        </p:blipFill>
        <p:spPr bwMode="auto">
          <a:xfrm>
            <a:off x="5786438" y="4991100"/>
            <a:ext cx="2803525" cy="1866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3" descr="45358.png"/>
          <p:cNvPicPr>
            <a:picLocks noChangeAspect="1"/>
          </p:cNvPicPr>
          <p:nvPr/>
        </p:nvPicPr>
        <p:blipFill>
          <a:blip r:embed="rId2"/>
          <a:srcRect/>
          <a:stretch>
            <a:fillRect/>
          </a:stretch>
        </p:blipFill>
        <p:spPr bwMode="auto">
          <a:xfrm>
            <a:off x="0" y="1981200"/>
            <a:ext cx="9144000" cy="4876800"/>
          </a:xfrm>
          <a:prstGeom prst="rect">
            <a:avLst/>
          </a:prstGeom>
          <a:noFill/>
          <a:ln w="9525">
            <a:noFill/>
            <a:miter lim="800000"/>
            <a:headEnd/>
            <a:tailEnd/>
          </a:ln>
        </p:spPr>
      </p:pic>
      <p:sp>
        <p:nvSpPr>
          <p:cNvPr id="18434"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800" b="1" i="1" smtClean="0"/>
              <a:t>Особенности международных рынков услуг 2</a:t>
            </a:r>
          </a:p>
        </p:txBody>
      </p:sp>
      <p:sp>
        <p:nvSpPr>
          <p:cNvPr id="23556" name="Rectangle 3"/>
          <p:cNvSpPr>
            <a:spLocks noGrp="1" noChangeArrowheads="1"/>
          </p:cNvSpPr>
          <p:nvPr>
            <p:ph idx="1"/>
          </p:nvPr>
        </p:nvSpPr>
        <p:spPr/>
        <p:txBody>
          <a:bodyPr/>
          <a:lstStyle/>
          <a:p>
            <a:pPr eaLnBrk="1" hangingPunct="1">
              <a:lnSpc>
                <a:spcPct val="90000"/>
              </a:lnSpc>
              <a:buFont typeface="Arial" charset="0"/>
              <a:buChar char="•"/>
            </a:pPr>
            <a:r>
              <a:rPr lang="ru-RU" altLang="ru-RU" sz="2400" smtClean="0"/>
              <a:t>Нет четкого определения </a:t>
            </a:r>
            <a:r>
              <a:rPr lang="ru-RU" altLang="ru-RU" sz="2400" b="1" smtClean="0"/>
              <a:t>самой услуги</a:t>
            </a:r>
            <a:r>
              <a:rPr lang="ru-RU" altLang="ru-RU" sz="2400" smtClean="0"/>
              <a:t> для целей международной торговли (описывается не услуга как товар, а описывается  торговля через способы международной торговли)</a:t>
            </a:r>
          </a:p>
          <a:p>
            <a:pPr eaLnBrk="1" hangingPunct="1">
              <a:lnSpc>
                <a:spcPct val="90000"/>
              </a:lnSpc>
              <a:buFont typeface="Arial" charset="0"/>
              <a:buChar char="•"/>
            </a:pPr>
            <a:r>
              <a:rPr lang="ru-RU" altLang="ru-RU" sz="2400" b="1" smtClean="0"/>
              <a:t>Разнообразные классификации</a:t>
            </a:r>
            <a:r>
              <a:rPr lang="ru-RU" altLang="ru-RU" sz="2400" smtClean="0"/>
              <a:t> для разных целей (ВТО сейчас попыталась систематизировать и выделить 12 секторов услуг)</a:t>
            </a:r>
            <a:endParaRPr lang="ru-RU" altLang="ru-RU" sz="2400" b="1" smtClean="0"/>
          </a:p>
          <a:p>
            <a:pPr eaLnBrk="1" hangingPunct="1">
              <a:lnSpc>
                <a:spcPct val="90000"/>
              </a:lnSpc>
              <a:buFont typeface="Arial" charset="0"/>
              <a:buChar char="•"/>
            </a:pPr>
            <a:r>
              <a:rPr lang="ru-RU" altLang="ru-RU" sz="2400" smtClean="0"/>
              <a:t>Поскольку статистики не было, то и услуг как бы не было - вообще </a:t>
            </a:r>
            <a:r>
              <a:rPr lang="ru-RU" altLang="ru-RU" sz="2400" b="1" smtClean="0"/>
              <a:t>не занимались проблемами регулирования</a:t>
            </a:r>
            <a:r>
              <a:rPr lang="ru-RU" altLang="ru-RU" sz="2400" smtClean="0"/>
              <a:t> – ГАТТ - кино и транспорт </a:t>
            </a:r>
          </a:p>
          <a:p>
            <a:pPr eaLnBrk="1" hangingPunct="1">
              <a:lnSpc>
                <a:spcPct val="90000"/>
              </a:lnSpc>
              <a:buFont typeface="Arial" charset="0"/>
              <a:buChar char="•"/>
            </a:pPr>
            <a:r>
              <a:rPr lang="ru-RU" altLang="ru-RU" sz="2400" smtClean="0"/>
              <a:t>Формироваться </a:t>
            </a:r>
            <a:r>
              <a:rPr lang="ru-RU" altLang="ru-RU" sz="2400" b="1" smtClean="0"/>
              <a:t>инструментарий начал только с 1995 г (ВТО)</a:t>
            </a:r>
          </a:p>
          <a:p>
            <a:pPr eaLnBrk="1" hangingPunct="1">
              <a:lnSpc>
                <a:spcPct val="90000"/>
              </a:lnSpc>
              <a:buFont typeface="Arial" charset="0"/>
              <a:buChar char="•"/>
            </a:pPr>
            <a:endParaRPr lang="ru-RU" altLang="ru-RU"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4" descr="9764976479.png"/>
          <p:cNvPicPr>
            <a:picLocks noChangeAspect="1"/>
          </p:cNvPicPr>
          <p:nvPr/>
        </p:nvPicPr>
        <p:blipFill>
          <a:blip r:embed="rId2"/>
          <a:srcRect/>
          <a:stretch>
            <a:fillRect/>
          </a:stretch>
        </p:blipFill>
        <p:spPr bwMode="auto">
          <a:xfrm>
            <a:off x="0" y="2000250"/>
            <a:ext cx="9144000" cy="4876800"/>
          </a:xfrm>
          <a:prstGeom prst="rect">
            <a:avLst/>
          </a:prstGeom>
          <a:noFill/>
          <a:ln w="9525">
            <a:noFill/>
            <a:miter lim="800000"/>
            <a:headEnd/>
            <a:tailEnd/>
          </a:ln>
        </p:spPr>
      </p:pic>
      <p:sp>
        <p:nvSpPr>
          <p:cNvPr id="19458"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3800" b="1" i="1" smtClean="0"/>
              <a:t>Особенности международных рынков услуг 3</a:t>
            </a:r>
          </a:p>
        </p:txBody>
      </p:sp>
      <p:sp>
        <p:nvSpPr>
          <p:cNvPr id="24580" name="Rectangle 3"/>
          <p:cNvSpPr>
            <a:spLocks noGrp="1" noChangeArrowheads="1"/>
          </p:cNvSpPr>
          <p:nvPr>
            <p:ph idx="1"/>
          </p:nvPr>
        </p:nvSpPr>
        <p:spPr>
          <a:xfrm>
            <a:off x="609600" y="1600200"/>
            <a:ext cx="7924800" cy="4924425"/>
          </a:xfrm>
        </p:spPr>
        <p:txBody>
          <a:bodyPr/>
          <a:lstStyle/>
          <a:p>
            <a:pPr eaLnBrk="1" hangingPunct="1">
              <a:lnSpc>
                <a:spcPct val="90000"/>
              </a:lnSpc>
              <a:buFont typeface="Arial" charset="0"/>
              <a:buChar char="•"/>
            </a:pPr>
            <a:r>
              <a:rPr lang="ru-RU" altLang="ru-RU" sz="2400" b="1" smtClean="0"/>
              <a:t>Это наиболее закрытая сфера для торговли до сих пор, </a:t>
            </a:r>
            <a:r>
              <a:rPr lang="ru-RU" altLang="ru-RU" sz="2400" smtClean="0"/>
              <a:t>и сфера для злоупотреблений.</a:t>
            </a:r>
          </a:p>
          <a:p>
            <a:pPr eaLnBrk="1" hangingPunct="1">
              <a:lnSpc>
                <a:spcPct val="90000"/>
              </a:lnSpc>
              <a:buFont typeface="Arial" charset="0"/>
              <a:buChar char="•"/>
            </a:pPr>
            <a:r>
              <a:rPr lang="ru-RU" altLang="ru-RU" sz="2400" smtClean="0"/>
              <a:t>Сектор услуг является в наибольшей степени </a:t>
            </a:r>
            <a:r>
              <a:rPr lang="ru-RU" altLang="ru-RU" sz="2400" b="1" smtClean="0"/>
              <a:t>защищенным</a:t>
            </a:r>
            <a:r>
              <a:rPr lang="ru-RU" altLang="ru-RU" sz="2400" smtClean="0"/>
              <a:t> (уровень протекционизма государства достаточно высок)</a:t>
            </a:r>
          </a:p>
          <a:p>
            <a:pPr eaLnBrk="1" hangingPunct="1">
              <a:lnSpc>
                <a:spcPct val="90000"/>
              </a:lnSpc>
              <a:buFont typeface="Arial" charset="0"/>
              <a:buChar char="•"/>
            </a:pPr>
            <a:r>
              <a:rPr lang="ru-RU" altLang="ru-RU" sz="2400" smtClean="0"/>
              <a:t>Сложность еще в том, что отрасли услуг является сферой, где весьма существенно развита некоммерческая составляющая взаимодействия между странами: есть как коммерческие контракты, так и договоры о сотрудничестве – </a:t>
            </a:r>
            <a:r>
              <a:rPr lang="ru-RU" altLang="ru-RU" sz="2400" b="1" smtClean="0"/>
              <a:t>неправительственные организации</a:t>
            </a:r>
            <a:endParaRPr lang="ru-RU" altLang="ru-RU" sz="2400" smtClean="0"/>
          </a:p>
          <a:p>
            <a:pPr eaLnBrk="1" hangingPunct="1">
              <a:lnSpc>
                <a:spcPct val="90000"/>
              </a:lnSpc>
              <a:buFont typeface="Arial" charset="0"/>
              <a:buChar char="•"/>
            </a:pPr>
            <a:r>
              <a:rPr lang="ru-RU" altLang="ru-RU" sz="2400" smtClean="0"/>
              <a:t>Поэтому делим на два типа отношения в сфере услуг: </a:t>
            </a:r>
            <a:r>
              <a:rPr lang="ru-RU" altLang="ru-RU" sz="2400" b="1" smtClean="0"/>
              <a:t>международное сотрудничество и торговля.</a:t>
            </a:r>
          </a:p>
          <a:p>
            <a:pPr eaLnBrk="1" hangingPunct="1">
              <a:lnSpc>
                <a:spcPct val="90000"/>
              </a:lnSpc>
            </a:pPr>
            <a:endParaRPr lang="ru-RU" altLang="ru-RU" sz="240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5">
      <a:dk1>
        <a:sysClr val="windowText" lastClr="000000"/>
      </a:dk1>
      <a:lt1>
        <a:srgbClr val="FFF4D9"/>
      </a:lt1>
      <a:dk2>
        <a:srgbClr val="0F243E"/>
      </a:dk2>
      <a:lt2>
        <a:srgbClr val="FFFCF3"/>
      </a:lt2>
      <a:accent1>
        <a:srgbClr val="C0504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5">
    <a:dk1>
      <a:sysClr val="windowText" lastClr="000000"/>
    </a:dk1>
    <a:lt1>
      <a:srgbClr val="FFF4D9"/>
    </a:lt1>
    <a:dk2>
      <a:srgbClr val="0F243E"/>
    </a:dk2>
    <a:lt2>
      <a:srgbClr val="FFFCF3"/>
    </a:lt2>
    <a:accent1>
      <a:srgbClr val="C0504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Layers</Template>
  <TotalTime>1746</TotalTime>
  <Words>2791</Words>
  <Application>Microsoft Office PowerPoint</Application>
  <PresentationFormat>Экран (4:3)</PresentationFormat>
  <Paragraphs>459</Paragraphs>
  <Slides>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Трек</vt:lpstr>
      <vt:lpstr>Презентация PowerPoint</vt:lpstr>
      <vt:lpstr>Понятие и сущность услуги</vt:lpstr>
      <vt:lpstr>Услуга – это</vt:lpstr>
      <vt:lpstr>В качестве субъектов деятельности в сфере услуг выступают: </vt:lpstr>
      <vt:lpstr>Услуга как специфический вид товара </vt:lpstr>
      <vt:lpstr>Услуга не перемещается через границу</vt:lpstr>
      <vt:lpstr>Особенности международных рынков услуг 1</vt:lpstr>
      <vt:lpstr>Особенности международных рынков услуг 2</vt:lpstr>
      <vt:lpstr>Особенности международных рынков услуг 3</vt:lpstr>
      <vt:lpstr>2. Международные отношения  в сфере услуг</vt:lpstr>
      <vt:lpstr>2.1. Критерий деления </vt:lpstr>
      <vt:lpstr>2.2. Сотрудничество и торговля </vt:lpstr>
      <vt:lpstr>Международная торговля услугами</vt:lpstr>
      <vt:lpstr>Падение услуг на рынках в кризис </vt:lpstr>
      <vt:lpstr>МТ  коммерческими услугами  в 2008-2009 гг.</vt:lpstr>
      <vt:lpstr>Презентация PowerPoint</vt:lpstr>
      <vt:lpstr>Презентация PowerPoint</vt:lpstr>
      <vt:lpstr>Отраслевые  особенности торговли услугами</vt:lpstr>
      <vt:lpstr>Общее количество туристских прибытий, 1995 – 2010 гг. </vt:lpstr>
      <vt:lpstr>Презентация PowerPoint</vt:lpstr>
      <vt:lpstr>Территориальные особенности торговли услугами</vt:lpstr>
      <vt:lpstr>Укрупненная структура российского экспорта Услуг (в текущих ценах, в % к итогу)    </vt:lpstr>
      <vt:lpstr>Классификация услуг для целей международной торговли</vt:lpstr>
      <vt:lpstr>Структурные сдвиги в международной торговле услугами</vt:lpstr>
      <vt:lpstr>Другие виды услуг</vt:lpstr>
      <vt:lpstr>Критерии деления способов поставки услуг</vt:lpstr>
      <vt:lpstr>Механизмы совершения сделок в международной торговле услугами </vt:lpstr>
      <vt:lpstr>Мобильность  потребителя обусловлена </vt:lpstr>
      <vt:lpstr>Мобильность  производителя обусловлена  тем, что:</vt:lpstr>
      <vt:lpstr>Мобильность  потребителя и производителя</vt:lpstr>
      <vt:lpstr>Мобильный характер самой услуги</vt:lpstr>
      <vt:lpstr>Презентация PowerPoint</vt:lpstr>
      <vt:lpstr>Понятие экспорта-импорта услуг</vt:lpstr>
      <vt:lpstr>Экспорт - это</vt:lpstr>
      <vt:lpstr>Импорт - это</vt:lpstr>
      <vt:lpstr>Презентация PowerPoint</vt:lpstr>
      <vt:lpstr>Презентация PowerPoint</vt:lpstr>
      <vt:lpstr>Презентация PowerPoint</vt:lpstr>
      <vt:lpstr>Внешняя торговля услугами</vt:lpstr>
      <vt:lpstr>Способы торговли услугами  </vt:lpstr>
      <vt:lpstr>Факт контакта  резидента и нерезидента</vt:lpstr>
      <vt:lpstr>Трансграничная торговля Федерального закона N 164-ФЗ, Ст 33 </vt:lpstr>
      <vt:lpstr>Трансграничная торговля </vt:lpstr>
      <vt:lpstr>Потребление за границей Федерального закона N 164-ФЗ, Ст 33 </vt:lpstr>
      <vt:lpstr>Потребление за границей  </vt:lpstr>
      <vt:lpstr>Присутствие физических лиц Федерального закона N 164-ФЗ, Ст 33 </vt:lpstr>
      <vt:lpstr>Присутствие физических лиц  </vt:lpstr>
      <vt:lpstr>Коммерческое присутствие  Федерального закона N 164-ФЗ, Ст 33 </vt:lpstr>
      <vt:lpstr>Коммерческое присутствие </vt:lpstr>
      <vt:lpstr> Проблемы возникающие при МТУ </vt:lpstr>
      <vt:lpstr>Проблемы возникающие при МТУ</vt:lpstr>
      <vt:lpstr>Проблемы возникающие при МТУ </vt:lpstr>
      <vt:lpstr>Отличия экспорта товаров от экспорта услуг</vt:lpstr>
      <vt:lpstr>Описать предложенную ситуацию по следующему алгоритму</vt:lpstr>
      <vt:lpstr>Группа 1 – задание </vt:lpstr>
      <vt:lpstr>Группа 2 – задание </vt:lpstr>
      <vt:lpstr>Группа 3 – задание </vt:lpstr>
      <vt:lpstr>Группа 4 – задание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XSAQ</cp:lastModifiedBy>
  <cp:revision>248</cp:revision>
  <dcterms:created xsi:type="dcterms:W3CDTF">2007-03-03T09:39:58Z</dcterms:created>
  <dcterms:modified xsi:type="dcterms:W3CDTF">2021-03-01T08:58:10Z</dcterms:modified>
</cp:coreProperties>
</file>